
<file path=[Content_Types].xml><?xml version="1.0" encoding="utf-8"?>
<Types xmlns="http://schemas.openxmlformats.org/package/2006/content-types">
  <Override PartName="/ppt/slides/slide6.xml" ContentType="application/vnd.openxmlformats-officedocument.presentationml.slide+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drawing1.xml" ContentType="application/vnd.ms-office.drawingml.diagramDrawing+xml"/>
  <Override PartName="/ppt/diagrams/quickStyle2.xml" ContentType="application/vnd.openxmlformats-officedocument.drawingml.diagramStyle+xml"/>
  <Override PartName="/ppt/diagrams/quickStyle3.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diagrams/layout4.xml" ContentType="application/vnd.openxmlformats-officedocument.drawingml.diagramLayout+xml"/>
  <Override PartName="/ppt/diagrams/layout5.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data5.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diagrams/drawing5.xml" ContentType="application/vnd.ms-office.drawingml.diagramDrawing+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665" r:id="rId2"/>
  </p:sldMasterIdLst>
  <p:sldIdLst>
    <p:sldId id="264" r:id="rId3"/>
    <p:sldId id="256" r:id="rId4"/>
    <p:sldId id="268" r:id="rId5"/>
    <p:sldId id="269" r:id="rId6"/>
    <p:sldId id="265" r:id="rId7"/>
    <p:sldId id="270" r:id="rId8"/>
    <p:sldId id="266" r:id="rId9"/>
    <p:sldId id="262" r:id="rId10"/>
    <p:sldId id="263" r:id="rId11"/>
    <p:sldId id="258" r:id="rId1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100" d="100"/>
          <a:sy n="100" d="100"/>
        </p:scale>
        <p:origin x="-1944" y="-3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zuodaning\Desktop\&#26032;&#24314;%20Microsoft%20Office%20Excel%20&#24037;&#20316;&#3492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title>
      <c:layout/>
    </c:title>
    <c:plotArea>
      <c:layout/>
      <c:barChart>
        <c:barDir val="col"/>
        <c:grouping val="clustered"/>
        <c:ser>
          <c:idx val="0"/>
          <c:order val="0"/>
          <c:tx>
            <c:strRef>
              <c:f>Sheet1!$B$1</c:f>
              <c:strCache>
                <c:ptCount val="1"/>
                <c:pt idx="0">
                  <c:v>文档数</c:v>
                </c:pt>
              </c:strCache>
            </c:strRef>
          </c:tx>
          <c:cat>
            <c:strRef>
              <c:f>Sheet1!$A$2:$A$8</c:f>
              <c:strCache>
                <c:ptCount val="7"/>
                <c:pt idx="0">
                  <c:v>汪池</c:v>
                </c:pt>
                <c:pt idx="1">
                  <c:v>康晨</c:v>
                </c:pt>
                <c:pt idx="2">
                  <c:v>彭元杰</c:v>
                </c:pt>
                <c:pt idx="3">
                  <c:v>陈棚</c:v>
                </c:pt>
                <c:pt idx="4">
                  <c:v>吴常华</c:v>
                </c:pt>
                <c:pt idx="5">
                  <c:v>吴坤灵</c:v>
                </c:pt>
                <c:pt idx="6">
                  <c:v>杨东虎</c:v>
                </c:pt>
              </c:strCache>
            </c:strRef>
          </c:cat>
          <c:val>
            <c:numRef>
              <c:f>Sheet1!$B$2:$B$8</c:f>
              <c:numCache>
                <c:formatCode>General</c:formatCode>
                <c:ptCount val="7"/>
                <c:pt idx="0">
                  <c:v>3</c:v>
                </c:pt>
                <c:pt idx="1">
                  <c:v>3</c:v>
                </c:pt>
                <c:pt idx="2">
                  <c:v>9</c:v>
                </c:pt>
                <c:pt idx="3">
                  <c:v>1</c:v>
                </c:pt>
                <c:pt idx="4">
                  <c:v>4</c:v>
                </c:pt>
                <c:pt idx="5">
                  <c:v>3</c:v>
                </c:pt>
                <c:pt idx="6">
                  <c:v>1</c:v>
                </c:pt>
              </c:numCache>
            </c:numRef>
          </c:val>
        </c:ser>
        <c:axId val="48405888"/>
        <c:axId val="48448640"/>
      </c:barChart>
      <c:catAx>
        <c:axId val="48405888"/>
        <c:scaling>
          <c:orientation val="minMax"/>
        </c:scaling>
        <c:axPos val="b"/>
        <c:tickLblPos val="nextTo"/>
        <c:crossAx val="48448640"/>
        <c:crosses val="autoZero"/>
        <c:auto val="1"/>
        <c:lblAlgn val="ctr"/>
        <c:lblOffset val="100"/>
      </c:catAx>
      <c:valAx>
        <c:axId val="48448640"/>
        <c:scaling>
          <c:orientation val="minMax"/>
        </c:scaling>
        <c:axPos val="l"/>
        <c:majorGridlines/>
        <c:numFmt formatCode="General" sourceLinked="1"/>
        <c:tickLblPos val="nextTo"/>
        <c:crossAx val="48405888"/>
        <c:crosses val="autoZero"/>
        <c:crossBetween val="between"/>
      </c:valAx>
    </c:plotArea>
    <c:legend>
      <c:legendPos val="r"/>
      <c:layout/>
    </c:legend>
    <c:plotVisOnly val="1"/>
  </c:chart>
  <c:externalData r:id="rId1"/>
</c:chartSpace>
</file>

<file path=ppt/diagrams/_rels/data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diagrams/_rels/data5.xml.rels><?xml version="1.0" encoding="UTF-8" standalone="yes"?>
<Relationships xmlns="http://schemas.openxmlformats.org/package/2006/relationships"><Relationship Id="rId1" Type="http://schemas.openxmlformats.org/officeDocument/2006/relationships/image" Target="../media/image1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C136E4-628B-4E7D-9A1C-E9FCFAFA6B00}" type="doc">
      <dgm:prSet loTypeId="urn:microsoft.com/office/officeart/2005/8/layout/target3" loCatId="list" qsTypeId="urn:microsoft.com/office/officeart/2005/8/quickstyle/simple1" qsCatId="simple" csTypeId="urn:microsoft.com/office/officeart/2005/8/colors/accent1_2" csCatId="accent1"/>
      <dgm:spPr/>
      <dgm:t>
        <a:bodyPr/>
        <a:lstStyle/>
        <a:p>
          <a:endParaRPr lang="zh-CN" altLang="en-US"/>
        </a:p>
      </dgm:t>
    </dgm:pt>
    <dgm:pt modelId="{D5849BAE-6CF7-4791-BE30-242860614645}">
      <dgm:prSet/>
      <dgm:spPr/>
      <dgm:t>
        <a:bodyPr/>
        <a:lstStyle/>
        <a:p>
          <a:pPr rtl="0"/>
          <a:r>
            <a:rPr lang="zh-CN" dirty="0" smtClean="0"/>
            <a:t>亮点工作</a:t>
          </a:r>
          <a:endParaRPr lang="en-US" dirty="0"/>
        </a:p>
      </dgm:t>
    </dgm:pt>
    <dgm:pt modelId="{324D8687-6AA9-4589-9440-464B66A7AFF1}" type="parTrans" cxnId="{CCE41668-0BAF-4999-B438-2DAA0A3132F2}">
      <dgm:prSet/>
      <dgm:spPr/>
      <dgm:t>
        <a:bodyPr/>
        <a:lstStyle/>
        <a:p>
          <a:endParaRPr lang="zh-CN" altLang="en-US"/>
        </a:p>
      </dgm:t>
    </dgm:pt>
    <dgm:pt modelId="{97B1CEE1-C5D8-4A25-8DA6-7D36C9E748BD}" type="sibTrans" cxnId="{CCE41668-0BAF-4999-B438-2DAA0A3132F2}">
      <dgm:prSet/>
      <dgm:spPr/>
      <dgm:t>
        <a:bodyPr/>
        <a:lstStyle/>
        <a:p>
          <a:endParaRPr lang="zh-CN" altLang="en-US"/>
        </a:p>
      </dgm:t>
    </dgm:pt>
    <dgm:pt modelId="{B2E8ABC2-8E70-46DC-A70A-EF4B8C5CB30F}">
      <dgm:prSet/>
      <dgm:spPr/>
      <dgm:t>
        <a:bodyPr/>
        <a:lstStyle/>
        <a:p>
          <a:pPr rtl="0"/>
          <a:r>
            <a:rPr lang="zh-CN" dirty="0" smtClean="0"/>
            <a:t>明年工作计划</a:t>
          </a:r>
          <a:endParaRPr lang="en-US" dirty="0"/>
        </a:p>
      </dgm:t>
    </dgm:pt>
    <dgm:pt modelId="{136CECF2-180F-4B8D-992D-4F6514D9F57D}" type="parTrans" cxnId="{6FF0656F-FE87-4DC3-B4FE-8778AB8A854E}">
      <dgm:prSet/>
      <dgm:spPr/>
      <dgm:t>
        <a:bodyPr/>
        <a:lstStyle/>
        <a:p>
          <a:endParaRPr lang="zh-CN" altLang="en-US"/>
        </a:p>
      </dgm:t>
    </dgm:pt>
    <dgm:pt modelId="{517569FA-12FB-4A0F-8C4C-6DBA58CEB38F}" type="sibTrans" cxnId="{6FF0656F-FE87-4DC3-B4FE-8778AB8A854E}">
      <dgm:prSet/>
      <dgm:spPr/>
      <dgm:t>
        <a:bodyPr/>
        <a:lstStyle/>
        <a:p>
          <a:endParaRPr lang="zh-CN" altLang="en-US"/>
        </a:p>
      </dgm:t>
    </dgm:pt>
    <dgm:pt modelId="{3C1EBEFA-16CB-44C4-BCE1-40E64E7CF531}">
      <dgm:prSet/>
      <dgm:spPr/>
      <dgm:t>
        <a:bodyPr/>
        <a:lstStyle/>
        <a:p>
          <a:pPr rtl="0"/>
          <a:r>
            <a:rPr lang="zh-CN" dirty="0" smtClean="0"/>
            <a:t>团队建设</a:t>
          </a:r>
          <a:endParaRPr lang="en-US" dirty="0"/>
        </a:p>
      </dgm:t>
    </dgm:pt>
    <dgm:pt modelId="{83B24D30-EB49-43FE-B5A4-D64F45529A00}" type="sibTrans" cxnId="{31B5011E-A571-4704-AE1D-A2D0DB3EE94B}">
      <dgm:prSet/>
      <dgm:spPr/>
      <dgm:t>
        <a:bodyPr/>
        <a:lstStyle/>
        <a:p>
          <a:endParaRPr lang="zh-CN" altLang="en-US"/>
        </a:p>
      </dgm:t>
    </dgm:pt>
    <dgm:pt modelId="{2A8C64E0-2080-49C6-A77C-82E546F43430}" type="parTrans" cxnId="{31B5011E-A571-4704-AE1D-A2D0DB3EE94B}">
      <dgm:prSet/>
      <dgm:spPr/>
      <dgm:t>
        <a:bodyPr/>
        <a:lstStyle/>
        <a:p>
          <a:endParaRPr lang="zh-CN" altLang="en-US"/>
        </a:p>
      </dgm:t>
    </dgm:pt>
    <dgm:pt modelId="{820ACAD5-F3A2-4B33-8575-E480DC37F5C5}">
      <dgm:prSet/>
      <dgm:spPr/>
      <dgm:t>
        <a:bodyPr/>
        <a:lstStyle/>
        <a:p>
          <a:pPr rtl="0"/>
          <a:r>
            <a:rPr lang="zh-CN" dirty="0" smtClean="0"/>
            <a:t>工作罗列</a:t>
          </a:r>
          <a:endParaRPr lang="en-US" dirty="0"/>
        </a:p>
      </dgm:t>
    </dgm:pt>
    <dgm:pt modelId="{ABEA7095-C7AC-49E1-B06B-282B5C1D00A7}" type="sibTrans" cxnId="{87CF0F13-681F-4EF0-B7EB-B0FD04C801DA}">
      <dgm:prSet/>
      <dgm:spPr/>
      <dgm:t>
        <a:bodyPr/>
        <a:lstStyle/>
        <a:p>
          <a:endParaRPr lang="zh-CN" altLang="en-US"/>
        </a:p>
      </dgm:t>
    </dgm:pt>
    <dgm:pt modelId="{3C48065A-2F95-484D-B767-55FA44CB74BF}" type="parTrans" cxnId="{87CF0F13-681F-4EF0-B7EB-B0FD04C801DA}">
      <dgm:prSet/>
      <dgm:spPr/>
      <dgm:t>
        <a:bodyPr/>
        <a:lstStyle/>
        <a:p>
          <a:endParaRPr lang="zh-CN" altLang="en-US"/>
        </a:p>
      </dgm:t>
    </dgm:pt>
    <dgm:pt modelId="{1579CB6A-1362-4D71-9ECF-B72D1A8F15F6}">
      <dgm:prSet/>
      <dgm:spPr/>
      <dgm:t>
        <a:bodyPr/>
        <a:lstStyle/>
        <a:p>
          <a:pPr rtl="0"/>
          <a:r>
            <a:rPr lang="zh-CN" dirty="0" smtClean="0"/>
            <a:t>文档情况</a:t>
          </a:r>
          <a:endParaRPr lang="en-US" dirty="0"/>
        </a:p>
      </dgm:t>
    </dgm:pt>
    <dgm:pt modelId="{6C12200C-8C88-4751-A5E2-C19118867134}" type="sibTrans" cxnId="{654CA307-7C1D-4A87-A02D-44E4F2801A19}">
      <dgm:prSet/>
      <dgm:spPr/>
      <dgm:t>
        <a:bodyPr/>
        <a:lstStyle/>
        <a:p>
          <a:endParaRPr lang="zh-CN" altLang="en-US"/>
        </a:p>
      </dgm:t>
    </dgm:pt>
    <dgm:pt modelId="{9CAA2976-8B14-4D4A-BFB3-DFE500C70740}" type="parTrans" cxnId="{654CA307-7C1D-4A87-A02D-44E4F2801A19}">
      <dgm:prSet/>
      <dgm:spPr/>
      <dgm:t>
        <a:bodyPr/>
        <a:lstStyle/>
        <a:p>
          <a:endParaRPr lang="zh-CN" altLang="en-US"/>
        </a:p>
      </dgm:t>
    </dgm:pt>
    <dgm:pt modelId="{FF40ED34-68D7-4D37-BB85-7475AC85D4A1}" type="pres">
      <dgm:prSet presAssocID="{BDC136E4-628B-4E7D-9A1C-E9FCFAFA6B00}" presName="Name0" presStyleCnt="0">
        <dgm:presLayoutVars>
          <dgm:chMax val="7"/>
          <dgm:dir/>
          <dgm:animLvl val="lvl"/>
          <dgm:resizeHandles val="exact"/>
        </dgm:presLayoutVars>
      </dgm:prSet>
      <dgm:spPr/>
      <dgm:t>
        <a:bodyPr/>
        <a:lstStyle/>
        <a:p>
          <a:endParaRPr lang="zh-CN" altLang="en-US"/>
        </a:p>
      </dgm:t>
    </dgm:pt>
    <dgm:pt modelId="{7425B83C-DA12-4817-B501-CA54EAE1F93B}" type="pres">
      <dgm:prSet presAssocID="{3C1EBEFA-16CB-44C4-BCE1-40E64E7CF531}" presName="circle1" presStyleLbl="node1" presStyleIdx="0" presStyleCnt="5"/>
      <dgm:spPr/>
    </dgm:pt>
    <dgm:pt modelId="{22A3BE4A-09F8-4232-8199-DA3131C36971}" type="pres">
      <dgm:prSet presAssocID="{3C1EBEFA-16CB-44C4-BCE1-40E64E7CF531}" presName="space" presStyleCnt="0"/>
      <dgm:spPr/>
    </dgm:pt>
    <dgm:pt modelId="{F218F90A-F6B7-452B-BB26-185B50742C5A}" type="pres">
      <dgm:prSet presAssocID="{3C1EBEFA-16CB-44C4-BCE1-40E64E7CF531}" presName="rect1" presStyleLbl="alignAcc1" presStyleIdx="0" presStyleCnt="5"/>
      <dgm:spPr/>
      <dgm:t>
        <a:bodyPr/>
        <a:lstStyle/>
        <a:p>
          <a:endParaRPr lang="zh-CN" altLang="en-US"/>
        </a:p>
      </dgm:t>
    </dgm:pt>
    <dgm:pt modelId="{7594D17B-2B51-432A-86A5-047438D5E2EC}" type="pres">
      <dgm:prSet presAssocID="{820ACAD5-F3A2-4B33-8575-E480DC37F5C5}" presName="vertSpace2" presStyleLbl="node1" presStyleIdx="0" presStyleCnt="5"/>
      <dgm:spPr/>
    </dgm:pt>
    <dgm:pt modelId="{2D74EC48-98BF-4025-9E41-C6B4D497B824}" type="pres">
      <dgm:prSet presAssocID="{820ACAD5-F3A2-4B33-8575-E480DC37F5C5}" presName="circle2" presStyleLbl="node1" presStyleIdx="1" presStyleCnt="5"/>
      <dgm:spPr/>
    </dgm:pt>
    <dgm:pt modelId="{8DA372F1-D489-4B0C-8731-CC878CBBBEA8}" type="pres">
      <dgm:prSet presAssocID="{820ACAD5-F3A2-4B33-8575-E480DC37F5C5}" presName="rect2" presStyleLbl="alignAcc1" presStyleIdx="1" presStyleCnt="5"/>
      <dgm:spPr/>
      <dgm:t>
        <a:bodyPr/>
        <a:lstStyle/>
        <a:p>
          <a:endParaRPr lang="zh-CN" altLang="en-US"/>
        </a:p>
      </dgm:t>
    </dgm:pt>
    <dgm:pt modelId="{D28CD1EA-5E96-4D2D-A282-C65D282361DF}" type="pres">
      <dgm:prSet presAssocID="{D5849BAE-6CF7-4791-BE30-242860614645}" presName="vertSpace3" presStyleLbl="node1" presStyleIdx="1" presStyleCnt="5"/>
      <dgm:spPr/>
    </dgm:pt>
    <dgm:pt modelId="{E6B14D67-F9D8-45DC-8C4F-7AAA15A6D4D1}" type="pres">
      <dgm:prSet presAssocID="{D5849BAE-6CF7-4791-BE30-242860614645}" presName="circle3" presStyleLbl="node1" presStyleIdx="2" presStyleCnt="5"/>
      <dgm:spPr/>
    </dgm:pt>
    <dgm:pt modelId="{5D14FDE8-DFF4-4A8D-A75E-1DA3D34762E9}" type="pres">
      <dgm:prSet presAssocID="{D5849BAE-6CF7-4791-BE30-242860614645}" presName="rect3" presStyleLbl="alignAcc1" presStyleIdx="2" presStyleCnt="5"/>
      <dgm:spPr/>
      <dgm:t>
        <a:bodyPr/>
        <a:lstStyle/>
        <a:p>
          <a:endParaRPr lang="zh-CN" altLang="en-US"/>
        </a:p>
      </dgm:t>
    </dgm:pt>
    <dgm:pt modelId="{0612B3CF-3971-4414-AF17-8F5B5DC970A2}" type="pres">
      <dgm:prSet presAssocID="{1579CB6A-1362-4D71-9ECF-B72D1A8F15F6}" presName="vertSpace4" presStyleLbl="node1" presStyleIdx="2" presStyleCnt="5"/>
      <dgm:spPr/>
    </dgm:pt>
    <dgm:pt modelId="{F1E8A48E-425F-42A5-8E86-268BE93E3797}" type="pres">
      <dgm:prSet presAssocID="{1579CB6A-1362-4D71-9ECF-B72D1A8F15F6}" presName="circle4" presStyleLbl="node1" presStyleIdx="3" presStyleCnt="5"/>
      <dgm:spPr/>
    </dgm:pt>
    <dgm:pt modelId="{29EBDAC2-0FE4-48B5-8A8D-F796BEAD4DBA}" type="pres">
      <dgm:prSet presAssocID="{1579CB6A-1362-4D71-9ECF-B72D1A8F15F6}" presName="rect4" presStyleLbl="alignAcc1" presStyleIdx="3" presStyleCnt="5"/>
      <dgm:spPr/>
      <dgm:t>
        <a:bodyPr/>
        <a:lstStyle/>
        <a:p>
          <a:endParaRPr lang="zh-CN" altLang="en-US"/>
        </a:p>
      </dgm:t>
    </dgm:pt>
    <dgm:pt modelId="{153FC765-7644-4DEE-98AC-0AC2B386C224}" type="pres">
      <dgm:prSet presAssocID="{B2E8ABC2-8E70-46DC-A70A-EF4B8C5CB30F}" presName="vertSpace5" presStyleLbl="node1" presStyleIdx="3" presStyleCnt="5"/>
      <dgm:spPr/>
    </dgm:pt>
    <dgm:pt modelId="{7AA46BC5-C922-44DB-9DD3-392C5DB85AB9}" type="pres">
      <dgm:prSet presAssocID="{B2E8ABC2-8E70-46DC-A70A-EF4B8C5CB30F}" presName="circle5" presStyleLbl="node1" presStyleIdx="4" presStyleCnt="5"/>
      <dgm:spPr/>
    </dgm:pt>
    <dgm:pt modelId="{7F59A63C-489B-43FD-BCD0-FD9B274E8AE4}" type="pres">
      <dgm:prSet presAssocID="{B2E8ABC2-8E70-46DC-A70A-EF4B8C5CB30F}" presName="rect5" presStyleLbl="alignAcc1" presStyleIdx="4" presStyleCnt="5"/>
      <dgm:spPr/>
      <dgm:t>
        <a:bodyPr/>
        <a:lstStyle/>
        <a:p>
          <a:endParaRPr lang="zh-CN" altLang="en-US"/>
        </a:p>
      </dgm:t>
    </dgm:pt>
    <dgm:pt modelId="{9B3DBB62-245E-402B-A881-72FD13C520B9}" type="pres">
      <dgm:prSet presAssocID="{3C1EBEFA-16CB-44C4-BCE1-40E64E7CF531}" presName="rect1ParTxNoCh" presStyleLbl="alignAcc1" presStyleIdx="4" presStyleCnt="5">
        <dgm:presLayoutVars>
          <dgm:chMax val="1"/>
          <dgm:bulletEnabled val="1"/>
        </dgm:presLayoutVars>
      </dgm:prSet>
      <dgm:spPr/>
      <dgm:t>
        <a:bodyPr/>
        <a:lstStyle/>
        <a:p>
          <a:endParaRPr lang="zh-CN" altLang="en-US"/>
        </a:p>
      </dgm:t>
    </dgm:pt>
    <dgm:pt modelId="{B7D198F7-907C-4A7B-976B-302349304DAB}" type="pres">
      <dgm:prSet presAssocID="{820ACAD5-F3A2-4B33-8575-E480DC37F5C5}" presName="rect2ParTxNoCh" presStyleLbl="alignAcc1" presStyleIdx="4" presStyleCnt="5">
        <dgm:presLayoutVars>
          <dgm:chMax val="1"/>
          <dgm:bulletEnabled val="1"/>
        </dgm:presLayoutVars>
      </dgm:prSet>
      <dgm:spPr/>
      <dgm:t>
        <a:bodyPr/>
        <a:lstStyle/>
        <a:p>
          <a:endParaRPr lang="zh-CN" altLang="en-US"/>
        </a:p>
      </dgm:t>
    </dgm:pt>
    <dgm:pt modelId="{9F910A69-4C64-4844-B5F7-3AE987E8FED9}" type="pres">
      <dgm:prSet presAssocID="{D5849BAE-6CF7-4791-BE30-242860614645}" presName="rect3ParTxNoCh" presStyleLbl="alignAcc1" presStyleIdx="4" presStyleCnt="5">
        <dgm:presLayoutVars>
          <dgm:chMax val="1"/>
          <dgm:bulletEnabled val="1"/>
        </dgm:presLayoutVars>
      </dgm:prSet>
      <dgm:spPr/>
      <dgm:t>
        <a:bodyPr/>
        <a:lstStyle/>
        <a:p>
          <a:endParaRPr lang="zh-CN" altLang="en-US"/>
        </a:p>
      </dgm:t>
    </dgm:pt>
    <dgm:pt modelId="{9FAD09B9-A2B3-4B4A-B3CD-399B07D0B317}" type="pres">
      <dgm:prSet presAssocID="{1579CB6A-1362-4D71-9ECF-B72D1A8F15F6}" presName="rect4ParTxNoCh" presStyleLbl="alignAcc1" presStyleIdx="4" presStyleCnt="5">
        <dgm:presLayoutVars>
          <dgm:chMax val="1"/>
          <dgm:bulletEnabled val="1"/>
        </dgm:presLayoutVars>
      </dgm:prSet>
      <dgm:spPr/>
      <dgm:t>
        <a:bodyPr/>
        <a:lstStyle/>
        <a:p>
          <a:endParaRPr lang="zh-CN" altLang="en-US"/>
        </a:p>
      </dgm:t>
    </dgm:pt>
    <dgm:pt modelId="{498FA7F0-3363-4257-95D9-B4F6DFAA9124}" type="pres">
      <dgm:prSet presAssocID="{B2E8ABC2-8E70-46DC-A70A-EF4B8C5CB30F}" presName="rect5ParTxNoCh" presStyleLbl="alignAcc1" presStyleIdx="4" presStyleCnt="5">
        <dgm:presLayoutVars>
          <dgm:chMax val="1"/>
          <dgm:bulletEnabled val="1"/>
        </dgm:presLayoutVars>
      </dgm:prSet>
      <dgm:spPr/>
      <dgm:t>
        <a:bodyPr/>
        <a:lstStyle/>
        <a:p>
          <a:endParaRPr lang="zh-CN" altLang="en-US"/>
        </a:p>
      </dgm:t>
    </dgm:pt>
  </dgm:ptLst>
  <dgm:cxnLst>
    <dgm:cxn modelId="{6FF0656F-FE87-4DC3-B4FE-8778AB8A854E}" srcId="{BDC136E4-628B-4E7D-9A1C-E9FCFAFA6B00}" destId="{B2E8ABC2-8E70-46DC-A70A-EF4B8C5CB30F}" srcOrd="4" destOrd="0" parTransId="{136CECF2-180F-4B8D-992D-4F6514D9F57D}" sibTransId="{517569FA-12FB-4A0F-8C4C-6DBA58CEB38F}"/>
    <dgm:cxn modelId="{3DAFAAAE-6705-4615-ACDF-AFECFEC9765F}" type="presOf" srcId="{3C1EBEFA-16CB-44C4-BCE1-40E64E7CF531}" destId="{9B3DBB62-245E-402B-A881-72FD13C520B9}" srcOrd="1" destOrd="0" presId="urn:microsoft.com/office/officeart/2005/8/layout/target3"/>
    <dgm:cxn modelId="{66CFEB39-39E0-4FB1-9EC2-DCE47B408FAA}" type="presOf" srcId="{D5849BAE-6CF7-4791-BE30-242860614645}" destId="{9F910A69-4C64-4844-B5F7-3AE987E8FED9}" srcOrd="1" destOrd="0" presId="urn:microsoft.com/office/officeart/2005/8/layout/target3"/>
    <dgm:cxn modelId="{276CBF84-859C-499F-A36C-8752445C0720}" type="presOf" srcId="{1579CB6A-1362-4D71-9ECF-B72D1A8F15F6}" destId="{29EBDAC2-0FE4-48B5-8A8D-F796BEAD4DBA}" srcOrd="0" destOrd="0" presId="urn:microsoft.com/office/officeart/2005/8/layout/target3"/>
    <dgm:cxn modelId="{29AC3958-A166-4838-8AAE-4C94E4F4993C}" type="presOf" srcId="{B2E8ABC2-8E70-46DC-A70A-EF4B8C5CB30F}" destId="{498FA7F0-3363-4257-95D9-B4F6DFAA9124}" srcOrd="1" destOrd="0" presId="urn:microsoft.com/office/officeart/2005/8/layout/target3"/>
    <dgm:cxn modelId="{10202934-248F-4D8C-B067-CE8E2D22D94E}" type="presOf" srcId="{D5849BAE-6CF7-4791-BE30-242860614645}" destId="{5D14FDE8-DFF4-4A8D-A75E-1DA3D34762E9}" srcOrd="0" destOrd="0" presId="urn:microsoft.com/office/officeart/2005/8/layout/target3"/>
    <dgm:cxn modelId="{31B5011E-A571-4704-AE1D-A2D0DB3EE94B}" srcId="{BDC136E4-628B-4E7D-9A1C-E9FCFAFA6B00}" destId="{3C1EBEFA-16CB-44C4-BCE1-40E64E7CF531}" srcOrd="0" destOrd="0" parTransId="{2A8C64E0-2080-49C6-A77C-82E546F43430}" sibTransId="{83B24D30-EB49-43FE-B5A4-D64F45529A00}"/>
    <dgm:cxn modelId="{45C964A5-8554-4886-9DEC-3F0BB70A3DE4}" type="presOf" srcId="{820ACAD5-F3A2-4B33-8575-E480DC37F5C5}" destId="{8DA372F1-D489-4B0C-8731-CC878CBBBEA8}" srcOrd="0" destOrd="0" presId="urn:microsoft.com/office/officeart/2005/8/layout/target3"/>
    <dgm:cxn modelId="{CCE41668-0BAF-4999-B438-2DAA0A3132F2}" srcId="{BDC136E4-628B-4E7D-9A1C-E9FCFAFA6B00}" destId="{D5849BAE-6CF7-4791-BE30-242860614645}" srcOrd="2" destOrd="0" parTransId="{324D8687-6AA9-4589-9440-464B66A7AFF1}" sibTransId="{97B1CEE1-C5D8-4A25-8DA6-7D36C9E748BD}"/>
    <dgm:cxn modelId="{64AA595C-BE21-45C0-B63A-C27823D373BD}" type="presOf" srcId="{BDC136E4-628B-4E7D-9A1C-E9FCFAFA6B00}" destId="{FF40ED34-68D7-4D37-BB85-7475AC85D4A1}" srcOrd="0" destOrd="0" presId="urn:microsoft.com/office/officeart/2005/8/layout/target3"/>
    <dgm:cxn modelId="{4F7BC0F5-FB7C-4076-A2F2-DE33CE9707F9}" type="presOf" srcId="{3C1EBEFA-16CB-44C4-BCE1-40E64E7CF531}" destId="{F218F90A-F6B7-452B-BB26-185B50742C5A}" srcOrd="0" destOrd="0" presId="urn:microsoft.com/office/officeart/2005/8/layout/target3"/>
    <dgm:cxn modelId="{87CF0F13-681F-4EF0-B7EB-B0FD04C801DA}" srcId="{BDC136E4-628B-4E7D-9A1C-E9FCFAFA6B00}" destId="{820ACAD5-F3A2-4B33-8575-E480DC37F5C5}" srcOrd="1" destOrd="0" parTransId="{3C48065A-2F95-484D-B767-55FA44CB74BF}" sibTransId="{ABEA7095-C7AC-49E1-B06B-282B5C1D00A7}"/>
    <dgm:cxn modelId="{654CA307-7C1D-4A87-A02D-44E4F2801A19}" srcId="{BDC136E4-628B-4E7D-9A1C-E9FCFAFA6B00}" destId="{1579CB6A-1362-4D71-9ECF-B72D1A8F15F6}" srcOrd="3" destOrd="0" parTransId="{9CAA2976-8B14-4D4A-BFB3-DFE500C70740}" sibTransId="{6C12200C-8C88-4751-A5E2-C19118867134}"/>
    <dgm:cxn modelId="{FE76009E-FAC7-413A-9BBE-1E4A18A14164}" type="presOf" srcId="{B2E8ABC2-8E70-46DC-A70A-EF4B8C5CB30F}" destId="{7F59A63C-489B-43FD-BCD0-FD9B274E8AE4}" srcOrd="0" destOrd="0" presId="urn:microsoft.com/office/officeart/2005/8/layout/target3"/>
    <dgm:cxn modelId="{FE234DBC-8CAF-411C-BA86-AF851EA1477D}" type="presOf" srcId="{1579CB6A-1362-4D71-9ECF-B72D1A8F15F6}" destId="{9FAD09B9-A2B3-4B4A-B3CD-399B07D0B317}" srcOrd="1" destOrd="0" presId="urn:microsoft.com/office/officeart/2005/8/layout/target3"/>
    <dgm:cxn modelId="{AA6ECA27-AB33-4E07-ABB5-895E7DFFCFAB}" type="presOf" srcId="{820ACAD5-F3A2-4B33-8575-E480DC37F5C5}" destId="{B7D198F7-907C-4A7B-976B-302349304DAB}" srcOrd="1" destOrd="0" presId="urn:microsoft.com/office/officeart/2005/8/layout/target3"/>
    <dgm:cxn modelId="{E45A325B-DA5E-4329-B2BE-10292D5E1C24}" type="presParOf" srcId="{FF40ED34-68D7-4D37-BB85-7475AC85D4A1}" destId="{7425B83C-DA12-4817-B501-CA54EAE1F93B}" srcOrd="0" destOrd="0" presId="urn:microsoft.com/office/officeart/2005/8/layout/target3"/>
    <dgm:cxn modelId="{26C7B0B1-6BF9-4992-8F5B-D16C0BC71E57}" type="presParOf" srcId="{FF40ED34-68D7-4D37-BB85-7475AC85D4A1}" destId="{22A3BE4A-09F8-4232-8199-DA3131C36971}" srcOrd="1" destOrd="0" presId="urn:microsoft.com/office/officeart/2005/8/layout/target3"/>
    <dgm:cxn modelId="{5BBC50EC-F632-4701-9D0F-4DA6410E0F30}" type="presParOf" srcId="{FF40ED34-68D7-4D37-BB85-7475AC85D4A1}" destId="{F218F90A-F6B7-452B-BB26-185B50742C5A}" srcOrd="2" destOrd="0" presId="urn:microsoft.com/office/officeart/2005/8/layout/target3"/>
    <dgm:cxn modelId="{0A15EA16-DF29-401A-959D-FB5DD20D3E2A}" type="presParOf" srcId="{FF40ED34-68D7-4D37-BB85-7475AC85D4A1}" destId="{7594D17B-2B51-432A-86A5-047438D5E2EC}" srcOrd="3" destOrd="0" presId="urn:microsoft.com/office/officeart/2005/8/layout/target3"/>
    <dgm:cxn modelId="{96CF6A86-76A4-4D72-82F2-AC22BF58AB52}" type="presParOf" srcId="{FF40ED34-68D7-4D37-BB85-7475AC85D4A1}" destId="{2D74EC48-98BF-4025-9E41-C6B4D497B824}" srcOrd="4" destOrd="0" presId="urn:microsoft.com/office/officeart/2005/8/layout/target3"/>
    <dgm:cxn modelId="{DDD7324D-D10F-46D4-A461-E62C747F6649}" type="presParOf" srcId="{FF40ED34-68D7-4D37-BB85-7475AC85D4A1}" destId="{8DA372F1-D489-4B0C-8731-CC878CBBBEA8}" srcOrd="5" destOrd="0" presId="urn:microsoft.com/office/officeart/2005/8/layout/target3"/>
    <dgm:cxn modelId="{6869B72B-3F3F-424C-9D87-72467E0B4AB4}" type="presParOf" srcId="{FF40ED34-68D7-4D37-BB85-7475AC85D4A1}" destId="{D28CD1EA-5E96-4D2D-A282-C65D282361DF}" srcOrd="6" destOrd="0" presId="urn:microsoft.com/office/officeart/2005/8/layout/target3"/>
    <dgm:cxn modelId="{12335EC1-91D3-44D0-9968-FD101B179002}" type="presParOf" srcId="{FF40ED34-68D7-4D37-BB85-7475AC85D4A1}" destId="{E6B14D67-F9D8-45DC-8C4F-7AAA15A6D4D1}" srcOrd="7" destOrd="0" presId="urn:microsoft.com/office/officeart/2005/8/layout/target3"/>
    <dgm:cxn modelId="{32127539-742A-4E0F-B095-315708984C54}" type="presParOf" srcId="{FF40ED34-68D7-4D37-BB85-7475AC85D4A1}" destId="{5D14FDE8-DFF4-4A8D-A75E-1DA3D34762E9}" srcOrd="8" destOrd="0" presId="urn:microsoft.com/office/officeart/2005/8/layout/target3"/>
    <dgm:cxn modelId="{97F8CDE6-7D63-4811-AA63-AC82A55193E8}" type="presParOf" srcId="{FF40ED34-68D7-4D37-BB85-7475AC85D4A1}" destId="{0612B3CF-3971-4414-AF17-8F5B5DC970A2}" srcOrd="9" destOrd="0" presId="urn:microsoft.com/office/officeart/2005/8/layout/target3"/>
    <dgm:cxn modelId="{DB8FEECA-DB6F-4525-A624-1AB902573D6C}" type="presParOf" srcId="{FF40ED34-68D7-4D37-BB85-7475AC85D4A1}" destId="{F1E8A48E-425F-42A5-8E86-268BE93E3797}" srcOrd="10" destOrd="0" presId="urn:microsoft.com/office/officeart/2005/8/layout/target3"/>
    <dgm:cxn modelId="{9F788DCE-97CD-4D68-82B2-AADF068159F3}" type="presParOf" srcId="{FF40ED34-68D7-4D37-BB85-7475AC85D4A1}" destId="{29EBDAC2-0FE4-48B5-8A8D-F796BEAD4DBA}" srcOrd="11" destOrd="0" presId="urn:microsoft.com/office/officeart/2005/8/layout/target3"/>
    <dgm:cxn modelId="{EF8F0257-F36D-43C8-AA97-9F477923633B}" type="presParOf" srcId="{FF40ED34-68D7-4D37-BB85-7475AC85D4A1}" destId="{153FC765-7644-4DEE-98AC-0AC2B386C224}" srcOrd="12" destOrd="0" presId="urn:microsoft.com/office/officeart/2005/8/layout/target3"/>
    <dgm:cxn modelId="{0A6E37FD-87CF-4FF7-8947-0B9FC648CFE5}" type="presParOf" srcId="{FF40ED34-68D7-4D37-BB85-7475AC85D4A1}" destId="{7AA46BC5-C922-44DB-9DD3-392C5DB85AB9}" srcOrd="13" destOrd="0" presId="urn:microsoft.com/office/officeart/2005/8/layout/target3"/>
    <dgm:cxn modelId="{9A248CC6-2134-404A-9086-F3365AFEEBFD}" type="presParOf" srcId="{FF40ED34-68D7-4D37-BB85-7475AC85D4A1}" destId="{7F59A63C-489B-43FD-BCD0-FD9B274E8AE4}" srcOrd="14" destOrd="0" presId="urn:microsoft.com/office/officeart/2005/8/layout/target3"/>
    <dgm:cxn modelId="{5402B118-297A-4F29-956C-0319CCB5DFAD}" type="presParOf" srcId="{FF40ED34-68D7-4D37-BB85-7475AC85D4A1}" destId="{9B3DBB62-245E-402B-A881-72FD13C520B9}" srcOrd="15" destOrd="0" presId="urn:microsoft.com/office/officeart/2005/8/layout/target3"/>
    <dgm:cxn modelId="{80901280-8CDF-46F7-9989-48BA0E32FA10}" type="presParOf" srcId="{FF40ED34-68D7-4D37-BB85-7475AC85D4A1}" destId="{B7D198F7-907C-4A7B-976B-302349304DAB}" srcOrd="16" destOrd="0" presId="urn:microsoft.com/office/officeart/2005/8/layout/target3"/>
    <dgm:cxn modelId="{59AD53E6-2280-4649-822D-0E326B0C92CB}" type="presParOf" srcId="{FF40ED34-68D7-4D37-BB85-7475AC85D4A1}" destId="{9F910A69-4C64-4844-B5F7-3AE987E8FED9}" srcOrd="17" destOrd="0" presId="urn:microsoft.com/office/officeart/2005/8/layout/target3"/>
    <dgm:cxn modelId="{9D149836-D280-49EF-98FD-DD7CD949532F}" type="presParOf" srcId="{FF40ED34-68D7-4D37-BB85-7475AC85D4A1}" destId="{9FAD09B9-A2B3-4B4A-B3CD-399B07D0B317}" srcOrd="18" destOrd="0" presId="urn:microsoft.com/office/officeart/2005/8/layout/target3"/>
    <dgm:cxn modelId="{7553519E-3CDE-464C-87A8-8B3E43C67251}" type="presParOf" srcId="{FF40ED34-68D7-4D37-BB85-7475AC85D4A1}" destId="{498FA7F0-3363-4257-95D9-B4F6DFAA9124}" srcOrd="19" destOrd="0" presId="urn:microsoft.com/office/officeart/2005/8/layout/target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B72A1-F8D3-4A5A-A734-981E2D22CDB6}"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zh-CN" altLang="en-US"/>
        </a:p>
      </dgm:t>
    </dgm:pt>
    <dgm:pt modelId="{46965CF0-ABDF-4E1E-B9DF-51BDD3BAAE67}">
      <dgm:prSet/>
      <dgm:spPr/>
      <dgm:t>
        <a:bodyPr/>
        <a:lstStyle/>
        <a:p>
          <a:pPr rtl="0"/>
          <a:r>
            <a:rPr lang="zh-CN" dirty="0" smtClean="0"/>
            <a:t>团队规模扩大，每人都可以负责一两个模块</a:t>
          </a:r>
          <a:endParaRPr lang="en-US" dirty="0"/>
        </a:p>
      </dgm:t>
    </dgm:pt>
    <dgm:pt modelId="{1AAE4FD6-1DC0-4DA8-A839-24EB9F97B5A9}" type="parTrans" cxnId="{3627B051-F746-4384-8ECF-69E37FECED6C}">
      <dgm:prSet/>
      <dgm:spPr/>
      <dgm:t>
        <a:bodyPr/>
        <a:lstStyle/>
        <a:p>
          <a:endParaRPr lang="zh-CN" altLang="en-US"/>
        </a:p>
      </dgm:t>
    </dgm:pt>
    <dgm:pt modelId="{8C8D98B0-8CEB-4189-8B41-D03AB955B67A}" type="sibTrans" cxnId="{3627B051-F746-4384-8ECF-69E37FECED6C}">
      <dgm:prSet/>
      <dgm:spPr/>
      <dgm:t>
        <a:bodyPr/>
        <a:lstStyle/>
        <a:p>
          <a:endParaRPr lang="zh-CN" altLang="en-US"/>
        </a:p>
      </dgm:t>
    </dgm:pt>
    <dgm:pt modelId="{699828AF-BCE0-43FE-93B6-50F0FD5FA5D3}">
      <dgm:prSet/>
      <dgm:spPr/>
      <dgm:t>
        <a:bodyPr/>
        <a:lstStyle/>
        <a:p>
          <a:pPr rtl="0"/>
          <a:r>
            <a:rPr lang="en-US" dirty="0" smtClean="0"/>
            <a:t>USB</a:t>
          </a:r>
          <a:r>
            <a:rPr lang="zh-CN" dirty="0" smtClean="0"/>
            <a:t>，存储相关模块得到了加强和锻炼</a:t>
          </a:r>
          <a:endParaRPr lang="en-US" dirty="0"/>
        </a:p>
      </dgm:t>
    </dgm:pt>
    <dgm:pt modelId="{335794C4-0511-464D-A83B-2398C52D0D81}" type="parTrans" cxnId="{B3B63AF9-22EE-4F5C-83EF-053124B5D721}">
      <dgm:prSet/>
      <dgm:spPr/>
      <dgm:t>
        <a:bodyPr/>
        <a:lstStyle/>
        <a:p>
          <a:endParaRPr lang="zh-CN" altLang="en-US"/>
        </a:p>
      </dgm:t>
    </dgm:pt>
    <dgm:pt modelId="{5C7D55F5-87CC-4D1C-B6A6-07F9C437E387}" type="sibTrans" cxnId="{B3B63AF9-22EE-4F5C-83EF-053124B5D721}">
      <dgm:prSet/>
      <dgm:spPr/>
      <dgm:t>
        <a:bodyPr/>
        <a:lstStyle/>
        <a:p>
          <a:endParaRPr lang="zh-CN" altLang="en-US"/>
        </a:p>
      </dgm:t>
    </dgm:pt>
    <dgm:pt modelId="{37D71678-176A-4BE0-82C0-437932912165}">
      <dgm:prSet/>
      <dgm:spPr/>
      <dgm:t>
        <a:bodyPr/>
        <a:lstStyle/>
        <a:p>
          <a:pPr rtl="0"/>
          <a:r>
            <a:rPr lang="zh-CN" dirty="0" smtClean="0"/>
            <a:t>工信部安全四级的实现从</a:t>
          </a:r>
          <a:r>
            <a:rPr lang="en-US" dirty="0" smtClean="0"/>
            <a:t>APP</a:t>
          </a:r>
          <a:r>
            <a:rPr lang="zh-CN" dirty="0" smtClean="0"/>
            <a:t>到</a:t>
          </a:r>
          <a:r>
            <a:rPr lang="en-US" dirty="0" smtClean="0"/>
            <a:t>framework</a:t>
          </a:r>
          <a:endParaRPr lang="zh-CN" dirty="0"/>
        </a:p>
      </dgm:t>
    </dgm:pt>
    <dgm:pt modelId="{A06E6792-C430-42CD-8E9B-C9CC3D0C7A8B}" type="parTrans" cxnId="{DA57EC83-85B6-429F-B0B2-96298B1D2E27}">
      <dgm:prSet/>
      <dgm:spPr/>
      <dgm:t>
        <a:bodyPr/>
        <a:lstStyle/>
        <a:p>
          <a:endParaRPr lang="zh-CN" altLang="en-US"/>
        </a:p>
      </dgm:t>
    </dgm:pt>
    <dgm:pt modelId="{82347638-F430-4378-AEEF-DA2399FBB07C}" type="sibTrans" cxnId="{DA57EC83-85B6-429F-B0B2-96298B1D2E27}">
      <dgm:prSet/>
      <dgm:spPr/>
      <dgm:t>
        <a:bodyPr/>
        <a:lstStyle/>
        <a:p>
          <a:endParaRPr lang="zh-CN" altLang="en-US"/>
        </a:p>
      </dgm:t>
    </dgm:pt>
    <dgm:pt modelId="{7CF98158-3EBB-4BC0-B783-2EF03116750E}">
      <dgm:prSet/>
      <dgm:spPr/>
      <dgm:t>
        <a:bodyPr/>
        <a:lstStyle/>
        <a:p>
          <a:pPr rtl="0"/>
          <a:r>
            <a:rPr lang="zh-CN" dirty="0" smtClean="0"/>
            <a:t>底层模块如</a:t>
          </a:r>
          <a:r>
            <a:rPr lang="en-US" dirty="0" smtClean="0"/>
            <a:t>init</a:t>
          </a:r>
          <a:r>
            <a:rPr lang="zh-CN" dirty="0" smtClean="0"/>
            <a:t>，</a:t>
          </a:r>
          <a:r>
            <a:rPr lang="en-US" dirty="0" err="1" smtClean="0"/>
            <a:t>vold</a:t>
          </a:r>
          <a:r>
            <a:rPr lang="zh-CN" dirty="0" smtClean="0"/>
            <a:t>，</a:t>
          </a:r>
          <a:r>
            <a:rPr lang="en-US" dirty="0" err="1" smtClean="0"/>
            <a:t>adbd</a:t>
          </a:r>
          <a:r>
            <a:rPr lang="zh-CN" dirty="0" smtClean="0"/>
            <a:t>，</a:t>
          </a:r>
          <a:r>
            <a:rPr lang="en-US" dirty="0" err="1" smtClean="0"/>
            <a:t>logd</a:t>
          </a:r>
          <a:r>
            <a:rPr lang="zh-CN" dirty="0" smtClean="0"/>
            <a:t>等都有了技术积累</a:t>
          </a:r>
          <a:endParaRPr lang="en-US" dirty="0"/>
        </a:p>
      </dgm:t>
    </dgm:pt>
    <dgm:pt modelId="{75F8DE15-D099-432E-854C-DFA9C7B9A638}" type="parTrans" cxnId="{6CAA3B3C-F998-4834-A674-8C6F757595AC}">
      <dgm:prSet/>
      <dgm:spPr/>
      <dgm:t>
        <a:bodyPr/>
        <a:lstStyle/>
        <a:p>
          <a:endParaRPr lang="zh-CN" altLang="en-US"/>
        </a:p>
      </dgm:t>
    </dgm:pt>
    <dgm:pt modelId="{D21813DD-98D7-4D83-9C5D-88F57239CDD7}" type="sibTrans" cxnId="{6CAA3B3C-F998-4834-A674-8C6F757595AC}">
      <dgm:prSet/>
      <dgm:spPr/>
      <dgm:t>
        <a:bodyPr/>
        <a:lstStyle/>
        <a:p>
          <a:endParaRPr lang="zh-CN" altLang="en-US"/>
        </a:p>
      </dgm:t>
    </dgm:pt>
    <dgm:pt modelId="{B00EA5DE-645A-4705-8339-CDD3E62DFE9F}">
      <dgm:prSet/>
      <dgm:spPr/>
      <dgm:t>
        <a:bodyPr/>
        <a:lstStyle/>
        <a:p>
          <a:pPr rtl="0"/>
          <a:r>
            <a:rPr lang="zh-CN" dirty="0" smtClean="0"/>
            <a:t>死机，</a:t>
          </a:r>
          <a:r>
            <a:rPr lang="en-US" dirty="0" smtClean="0"/>
            <a:t>crash</a:t>
          </a:r>
          <a:r>
            <a:rPr lang="zh-CN" dirty="0" smtClean="0"/>
            <a:t>问题解决能力提升</a:t>
          </a:r>
          <a:endParaRPr lang="en-US" dirty="0"/>
        </a:p>
      </dgm:t>
    </dgm:pt>
    <dgm:pt modelId="{74D9BA76-F193-40C4-92A4-3FC8A3DFB7D7}" type="parTrans" cxnId="{96B0AF5D-957D-4591-B0C3-DF3A9520AE16}">
      <dgm:prSet/>
      <dgm:spPr/>
      <dgm:t>
        <a:bodyPr/>
        <a:lstStyle/>
        <a:p>
          <a:endParaRPr lang="zh-CN" altLang="en-US"/>
        </a:p>
      </dgm:t>
    </dgm:pt>
    <dgm:pt modelId="{D88137B0-5E09-4643-B2FA-8F7645799235}" type="sibTrans" cxnId="{96B0AF5D-957D-4591-B0C3-DF3A9520AE16}">
      <dgm:prSet/>
      <dgm:spPr/>
      <dgm:t>
        <a:bodyPr/>
        <a:lstStyle/>
        <a:p>
          <a:endParaRPr lang="zh-CN" altLang="en-US"/>
        </a:p>
      </dgm:t>
    </dgm:pt>
    <dgm:pt modelId="{DA45ADEF-3FD1-46A5-B169-66F9CDC13646}">
      <dgm:prSet/>
      <dgm:spPr/>
      <dgm:t>
        <a:bodyPr/>
        <a:lstStyle/>
        <a:p>
          <a:pPr rtl="0"/>
          <a:r>
            <a:rPr lang="zh-CN" dirty="0" smtClean="0"/>
            <a:t>显示模块专人专项</a:t>
          </a:r>
          <a:endParaRPr lang="en-US" dirty="0"/>
        </a:p>
      </dgm:t>
    </dgm:pt>
    <dgm:pt modelId="{63125EB9-AB42-4E6F-8EDF-ED70CD06AA03}" type="parTrans" cxnId="{6DFCFAD9-9F29-457A-B4D1-DEA1315EBF70}">
      <dgm:prSet/>
      <dgm:spPr/>
      <dgm:t>
        <a:bodyPr/>
        <a:lstStyle/>
        <a:p>
          <a:endParaRPr lang="zh-CN" altLang="en-US"/>
        </a:p>
      </dgm:t>
    </dgm:pt>
    <dgm:pt modelId="{49198572-A2DB-407C-8C1E-6C9F6AA6297D}" type="sibTrans" cxnId="{6DFCFAD9-9F29-457A-B4D1-DEA1315EBF70}">
      <dgm:prSet/>
      <dgm:spPr/>
      <dgm:t>
        <a:bodyPr/>
        <a:lstStyle/>
        <a:p>
          <a:endParaRPr lang="zh-CN" altLang="en-US"/>
        </a:p>
      </dgm:t>
    </dgm:pt>
    <dgm:pt modelId="{3CA39867-142B-40ED-8A55-B2043FDE03B2}" type="pres">
      <dgm:prSet presAssocID="{9E9B72A1-F8D3-4A5A-A734-981E2D22CDB6}" presName="linearFlow" presStyleCnt="0">
        <dgm:presLayoutVars>
          <dgm:dir/>
          <dgm:resizeHandles val="exact"/>
        </dgm:presLayoutVars>
      </dgm:prSet>
      <dgm:spPr/>
      <dgm:t>
        <a:bodyPr/>
        <a:lstStyle/>
        <a:p>
          <a:endParaRPr lang="zh-CN" altLang="en-US"/>
        </a:p>
      </dgm:t>
    </dgm:pt>
    <dgm:pt modelId="{E68F6AC0-1E34-49A0-A983-A77EBFD9C57C}" type="pres">
      <dgm:prSet presAssocID="{46965CF0-ABDF-4E1E-B9DF-51BDD3BAAE67}" presName="composite" presStyleCnt="0"/>
      <dgm:spPr/>
    </dgm:pt>
    <dgm:pt modelId="{B567BF46-E8A3-4BB8-860E-5C5956F22DB7}" type="pres">
      <dgm:prSet presAssocID="{46965CF0-ABDF-4E1E-B9DF-51BDD3BAAE67}" presName="imgShp" presStyleLbl="fgImgPlace1" presStyleIdx="0" presStyleCnt="6"/>
      <dgm:spPr>
        <a:blipFill rotWithShape="0">
          <a:blip xmlns:r="http://schemas.openxmlformats.org/officeDocument/2006/relationships" r:embed="rId1"/>
          <a:stretch>
            <a:fillRect/>
          </a:stretch>
        </a:blipFill>
      </dgm:spPr>
      <dgm:t>
        <a:bodyPr/>
        <a:lstStyle/>
        <a:p>
          <a:endParaRPr lang="zh-CN" altLang="en-US"/>
        </a:p>
      </dgm:t>
    </dgm:pt>
    <dgm:pt modelId="{EADD2DD7-11C7-4598-9D6E-969C63A7B416}" type="pres">
      <dgm:prSet presAssocID="{46965CF0-ABDF-4E1E-B9DF-51BDD3BAAE67}" presName="txShp" presStyleLbl="node1" presStyleIdx="0" presStyleCnt="6">
        <dgm:presLayoutVars>
          <dgm:bulletEnabled val="1"/>
        </dgm:presLayoutVars>
      </dgm:prSet>
      <dgm:spPr/>
      <dgm:t>
        <a:bodyPr/>
        <a:lstStyle/>
        <a:p>
          <a:endParaRPr lang="zh-CN" altLang="en-US"/>
        </a:p>
      </dgm:t>
    </dgm:pt>
    <dgm:pt modelId="{AD4AF1DD-86CA-4682-8F5B-9342ADC026FF}" type="pres">
      <dgm:prSet presAssocID="{8C8D98B0-8CEB-4189-8B41-D03AB955B67A}" presName="spacing" presStyleCnt="0"/>
      <dgm:spPr/>
    </dgm:pt>
    <dgm:pt modelId="{7EF5C7B1-C798-4BAD-B716-C8C069BDCD6D}" type="pres">
      <dgm:prSet presAssocID="{699828AF-BCE0-43FE-93B6-50F0FD5FA5D3}" presName="composite" presStyleCnt="0"/>
      <dgm:spPr/>
    </dgm:pt>
    <dgm:pt modelId="{2C3B59CC-DD70-40EC-AE7B-1D105921A165}" type="pres">
      <dgm:prSet presAssocID="{699828AF-BCE0-43FE-93B6-50F0FD5FA5D3}" presName="imgShp" presStyleLbl="fgImgPlace1" presStyleIdx="1" presStyleCnt="6"/>
      <dgm:spPr>
        <a:blipFill rotWithShape="0">
          <a:blip xmlns:r="http://schemas.openxmlformats.org/officeDocument/2006/relationships" r:embed="rId2"/>
          <a:stretch>
            <a:fillRect/>
          </a:stretch>
        </a:blipFill>
      </dgm:spPr>
      <dgm:t>
        <a:bodyPr/>
        <a:lstStyle/>
        <a:p>
          <a:endParaRPr lang="zh-CN" altLang="en-US"/>
        </a:p>
      </dgm:t>
    </dgm:pt>
    <dgm:pt modelId="{693F73A4-E0FC-42C8-BD02-3E32DFAA1A5F}" type="pres">
      <dgm:prSet presAssocID="{699828AF-BCE0-43FE-93B6-50F0FD5FA5D3}" presName="txShp" presStyleLbl="node1" presStyleIdx="1" presStyleCnt="6">
        <dgm:presLayoutVars>
          <dgm:bulletEnabled val="1"/>
        </dgm:presLayoutVars>
      </dgm:prSet>
      <dgm:spPr/>
      <dgm:t>
        <a:bodyPr/>
        <a:lstStyle/>
        <a:p>
          <a:endParaRPr lang="zh-CN" altLang="en-US"/>
        </a:p>
      </dgm:t>
    </dgm:pt>
    <dgm:pt modelId="{8CBA605A-37B3-44CD-A0D6-76478A1BB158}" type="pres">
      <dgm:prSet presAssocID="{5C7D55F5-87CC-4D1C-B6A6-07F9C437E387}" presName="spacing" presStyleCnt="0"/>
      <dgm:spPr/>
    </dgm:pt>
    <dgm:pt modelId="{AC6B4591-AACA-4B7D-AE78-47309143CBE5}" type="pres">
      <dgm:prSet presAssocID="{37D71678-176A-4BE0-82C0-437932912165}" presName="composite" presStyleCnt="0"/>
      <dgm:spPr/>
    </dgm:pt>
    <dgm:pt modelId="{70E4D9D8-24E1-4A04-8FDF-71C726FD131D}" type="pres">
      <dgm:prSet presAssocID="{37D71678-176A-4BE0-82C0-437932912165}" presName="imgShp" presStyleLbl="fgImgPlace1" presStyleIdx="2" presStyleCnt="6"/>
      <dgm:spPr>
        <a:blipFill rotWithShape="0">
          <a:blip xmlns:r="http://schemas.openxmlformats.org/officeDocument/2006/relationships" r:embed="rId3"/>
          <a:stretch>
            <a:fillRect/>
          </a:stretch>
        </a:blipFill>
      </dgm:spPr>
      <dgm:t>
        <a:bodyPr/>
        <a:lstStyle/>
        <a:p>
          <a:endParaRPr lang="zh-CN" altLang="en-US"/>
        </a:p>
      </dgm:t>
    </dgm:pt>
    <dgm:pt modelId="{D5100D6C-926F-481A-A64C-95038A2ED0A4}" type="pres">
      <dgm:prSet presAssocID="{37D71678-176A-4BE0-82C0-437932912165}" presName="txShp" presStyleLbl="node1" presStyleIdx="2" presStyleCnt="6">
        <dgm:presLayoutVars>
          <dgm:bulletEnabled val="1"/>
        </dgm:presLayoutVars>
      </dgm:prSet>
      <dgm:spPr/>
      <dgm:t>
        <a:bodyPr/>
        <a:lstStyle/>
        <a:p>
          <a:endParaRPr lang="zh-CN" altLang="en-US"/>
        </a:p>
      </dgm:t>
    </dgm:pt>
    <dgm:pt modelId="{106B33B9-B9FA-4FEE-AE0E-C1E55D04413E}" type="pres">
      <dgm:prSet presAssocID="{82347638-F430-4378-AEEF-DA2399FBB07C}" presName="spacing" presStyleCnt="0"/>
      <dgm:spPr/>
    </dgm:pt>
    <dgm:pt modelId="{A79C0CC0-37ED-4E4C-A952-66827055AA78}" type="pres">
      <dgm:prSet presAssocID="{7CF98158-3EBB-4BC0-B783-2EF03116750E}" presName="composite" presStyleCnt="0"/>
      <dgm:spPr/>
    </dgm:pt>
    <dgm:pt modelId="{F72D53EF-37D3-4D34-8E6A-28788E1A9FDF}" type="pres">
      <dgm:prSet presAssocID="{7CF98158-3EBB-4BC0-B783-2EF03116750E}" presName="imgShp" presStyleLbl="fgImgPlace1" presStyleIdx="3" presStyleCnt="6"/>
      <dgm:spPr>
        <a:blipFill rotWithShape="0">
          <a:blip xmlns:r="http://schemas.openxmlformats.org/officeDocument/2006/relationships" r:embed="rId4"/>
          <a:stretch>
            <a:fillRect/>
          </a:stretch>
        </a:blipFill>
      </dgm:spPr>
      <dgm:t>
        <a:bodyPr/>
        <a:lstStyle/>
        <a:p>
          <a:endParaRPr lang="zh-CN" altLang="en-US"/>
        </a:p>
      </dgm:t>
    </dgm:pt>
    <dgm:pt modelId="{42A5BCA7-492E-439B-B2DB-594326EFD3CA}" type="pres">
      <dgm:prSet presAssocID="{7CF98158-3EBB-4BC0-B783-2EF03116750E}" presName="txShp" presStyleLbl="node1" presStyleIdx="3" presStyleCnt="6">
        <dgm:presLayoutVars>
          <dgm:bulletEnabled val="1"/>
        </dgm:presLayoutVars>
      </dgm:prSet>
      <dgm:spPr/>
      <dgm:t>
        <a:bodyPr/>
        <a:lstStyle/>
        <a:p>
          <a:endParaRPr lang="zh-CN" altLang="en-US"/>
        </a:p>
      </dgm:t>
    </dgm:pt>
    <dgm:pt modelId="{254F0DCE-0B97-44AB-BE6E-63079811CA17}" type="pres">
      <dgm:prSet presAssocID="{D21813DD-98D7-4D83-9C5D-88F57239CDD7}" presName="spacing" presStyleCnt="0"/>
      <dgm:spPr/>
    </dgm:pt>
    <dgm:pt modelId="{FB95ECF1-5738-4C25-A7F3-64233559F43E}" type="pres">
      <dgm:prSet presAssocID="{B00EA5DE-645A-4705-8339-CDD3E62DFE9F}" presName="composite" presStyleCnt="0"/>
      <dgm:spPr/>
    </dgm:pt>
    <dgm:pt modelId="{56F986DD-0833-43A5-ADBE-8EC57E610CA8}" type="pres">
      <dgm:prSet presAssocID="{B00EA5DE-645A-4705-8339-CDD3E62DFE9F}" presName="imgShp" presStyleLbl="fgImgPlace1" presStyleIdx="4" presStyleCnt="6"/>
      <dgm:spPr>
        <a:blipFill rotWithShape="0">
          <a:blip xmlns:r="http://schemas.openxmlformats.org/officeDocument/2006/relationships" r:embed="rId5"/>
          <a:stretch>
            <a:fillRect/>
          </a:stretch>
        </a:blipFill>
      </dgm:spPr>
      <dgm:t>
        <a:bodyPr/>
        <a:lstStyle/>
        <a:p>
          <a:endParaRPr lang="zh-CN" altLang="en-US"/>
        </a:p>
      </dgm:t>
    </dgm:pt>
    <dgm:pt modelId="{56B79335-4D1C-4FF1-99E2-910D8AD17ECE}" type="pres">
      <dgm:prSet presAssocID="{B00EA5DE-645A-4705-8339-CDD3E62DFE9F}" presName="txShp" presStyleLbl="node1" presStyleIdx="4" presStyleCnt="6">
        <dgm:presLayoutVars>
          <dgm:bulletEnabled val="1"/>
        </dgm:presLayoutVars>
      </dgm:prSet>
      <dgm:spPr/>
      <dgm:t>
        <a:bodyPr/>
        <a:lstStyle/>
        <a:p>
          <a:endParaRPr lang="zh-CN" altLang="en-US"/>
        </a:p>
      </dgm:t>
    </dgm:pt>
    <dgm:pt modelId="{3BB7A5C3-4006-48A3-901B-460F0D82CB79}" type="pres">
      <dgm:prSet presAssocID="{D88137B0-5E09-4643-B2FA-8F7645799235}" presName="spacing" presStyleCnt="0"/>
      <dgm:spPr/>
    </dgm:pt>
    <dgm:pt modelId="{98A75FB4-83E7-457F-A54E-06FDECDF1DC1}" type="pres">
      <dgm:prSet presAssocID="{DA45ADEF-3FD1-46A5-B169-66F9CDC13646}" presName="composite" presStyleCnt="0"/>
      <dgm:spPr/>
    </dgm:pt>
    <dgm:pt modelId="{C0633679-61EE-4178-A2D9-E27D4054D46A}" type="pres">
      <dgm:prSet presAssocID="{DA45ADEF-3FD1-46A5-B169-66F9CDC13646}" presName="imgShp" presStyleLbl="fgImgPlace1" presStyleIdx="5" presStyleCnt="6"/>
      <dgm:spPr>
        <a:blipFill rotWithShape="0">
          <a:blip xmlns:r="http://schemas.openxmlformats.org/officeDocument/2006/relationships" r:embed="rId6"/>
          <a:stretch>
            <a:fillRect/>
          </a:stretch>
        </a:blipFill>
      </dgm:spPr>
      <dgm:t>
        <a:bodyPr/>
        <a:lstStyle/>
        <a:p>
          <a:endParaRPr lang="zh-CN" altLang="en-US"/>
        </a:p>
      </dgm:t>
    </dgm:pt>
    <dgm:pt modelId="{F353A694-FEA5-4E63-B0EC-8DA2259BF7C7}" type="pres">
      <dgm:prSet presAssocID="{DA45ADEF-3FD1-46A5-B169-66F9CDC13646}" presName="txShp" presStyleLbl="node1" presStyleIdx="5" presStyleCnt="6">
        <dgm:presLayoutVars>
          <dgm:bulletEnabled val="1"/>
        </dgm:presLayoutVars>
      </dgm:prSet>
      <dgm:spPr/>
      <dgm:t>
        <a:bodyPr/>
        <a:lstStyle/>
        <a:p>
          <a:endParaRPr lang="zh-CN" altLang="en-US"/>
        </a:p>
      </dgm:t>
    </dgm:pt>
  </dgm:ptLst>
  <dgm:cxnLst>
    <dgm:cxn modelId="{3FC1F73B-1E21-41E7-AAED-FD55BFD33435}" type="presOf" srcId="{699828AF-BCE0-43FE-93B6-50F0FD5FA5D3}" destId="{693F73A4-E0FC-42C8-BD02-3E32DFAA1A5F}" srcOrd="0" destOrd="0" presId="urn:microsoft.com/office/officeart/2005/8/layout/vList3"/>
    <dgm:cxn modelId="{DA57EC83-85B6-429F-B0B2-96298B1D2E27}" srcId="{9E9B72A1-F8D3-4A5A-A734-981E2D22CDB6}" destId="{37D71678-176A-4BE0-82C0-437932912165}" srcOrd="2" destOrd="0" parTransId="{A06E6792-C430-42CD-8E9B-C9CC3D0C7A8B}" sibTransId="{82347638-F430-4378-AEEF-DA2399FBB07C}"/>
    <dgm:cxn modelId="{C6BE87DF-7778-481E-AF6A-3DFD24427BC0}" type="presOf" srcId="{B00EA5DE-645A-4705-8339-CDD3E62DFE9F}" destId="{56B79335-4D1C-4FF1-99E2-910D8AD17ECE}" srcOrd="0" destOrd="0" presId="urn:microsoft.com/office/officeart/2005/8/layout/vList3"/>
    <dgm:cxn modelId="{3627B051-F746-4384-8ECF-69E37FECED6C}" srcId="{9E9B72A1-F8D3-4A5A-A734-981E2D22CDB6}" destId="{46965CF0-ABDF-4E1E-B9DF-51BDD3BAAE67}" srcOrd="0" destOrd="0" parTransId="{1AAE4FD6-1DC0-4DA8-A839-24EB9F97B5A9}" sibTransId="{8C8D98B0-8CEB-4189-8B41-D03AB955B67A}"/>
    <dgm:cxn modelId="{42AE804B-D1F5-494B-8120-8C9AD5023519}" type="presOf" srcId="{DA45ADEF-3FD1-46A5-B169-66F9CDC13646}" destId="{F353A694-FEA5-4E63-B0EC-8DA2259BF7C7}" srcOrd="0" destOrd="0" presId="urn:microsoft.com/office/officeart/2005/8/layout/vList3"/>
    <dgm:cxn modelId="{430BF6B2-DBD2-4709-B03C-E68916982230}" type="presOf" srcId="{37D71678-176A-4BE0-82C0-437932912165}" destId="{D5100D6C-926F-481A-A64C-95038A2ED0A4}" srcOrd="0" destOrd="0" presId="urn:microsoft.com/office/officeart/2005/8/layout/vList3"/>
    <dgm:cxn modelId="{B3E5BD78-B8EE-45A6-8DB7-5D87DF3E000D}" type="presOf" srcId="{7CF98158-3EBB-4BC0-B783-2EF03116750E}" destId="{42A5BCA7-492E-439B-B2DB-594326EFD3CA}" srcOrd="0" destOrd="0" presId="urn:microsoft.com/office/officeart/2005/8/layout/vList3"/>
    <dgm:cxn modelId="{6DFCFAD9-9F29-457A-B4D1-DEA1315EBF70}" srcId="{9E9B72A1-F8D3-4A5A-A734-981E2D22CDB6}" destId="{DA45ADEF-3FD1-46A5-B169-66F9CDC13646}" srcOrd="5" destOrd="0" parTransId="{63125EB9-AB42-4E6F-8EDF-ED70CD06AA03}" sibTransId="{49198572-A2DB-407C-8C1E-6C9F6AA6297D}"/>
    <dgm:cxn modelId="{6CAA3B3C-F998-4834-A674-8C6F757595AC}" srcId="{9E9B72A1-F8D3-4A5A-A734-981E2D22CDB6}" destId="{7CF98158-3EBB-4BC0-B783-2EF03116750E}" srcOrd="3" destOrd="0" parTransId="{75F8DE15-D099-432E-854C-DFA9C7B9A638}" sibTransId="{D21813DD-98D7-4D83-9C5D-88F57239CDD7}"/>
    <dgm:cxn modelId="{96B0AF5D-957D-4591-B0C3-DF3A9520AE16}" srcId="{9E9B72A1-F8D3-4A5A-A734-981E2D22CDB6}" destId="{B00EA5DE-645A-4705-8339-CDD3E62DFE9F}" srcOrd="4" destOrd="0" parTransId="{74D9BA76-F193-40C4-92A4-3FC8A3DFB7D7}" sibTransId="{D88137B0-5E09-4643-B2FA-8F7645799235}"/>
    <dgm:cxn modelId="{B0C0CEE3-B2D6-4E20-B174-7347AEBC054B}" type="presOf" srcId="{46965CF0-ABDF-4E1E-B9DF-51BDD3BAAE67}" destId="{EADD2DD7-11C7-4598-9D6E-969C63A7B416}" srcOrd="0" destOrd="0" presId="urn:microsoft.com/office/officeart/2005/8/layout/vList3"/>
    <dgm:cxn modelId="{0865D7CF-A5C7-449A-9A95-C907B5F0945D}" type="presOf" srcId="{9E9B72A1-F8D3-4A5A-A734-981E2D22CDB6}" destId="{3CA39867-142B-40ED-8A55-B2043FDE03B2}" srcOrd="0" destOrd="0" presId="urn:microsoft.com/office/officeart/2005/8/layout/vList3"/>
    <dgm:cxn modelId="{B3B63AF9-22EE-4F5C-83EF-053124B5D721}" srcId="{9E9B72A1-F8D3-4A5A-A734-981E2D22CDB6}" destId="{699828AF-BCE0-43FE-93B6-50F0FD5FA5D3}" srcOrd="1" destOrd="0" parTransId="{335794C4-0511-464D-A83B-2398C52D0D81}" sibTransId="{5C7D55F5-87CC-4D1C-B6A6-07F9C437E387}"/>
    <dgm:cxn modelId="{572EAF31-356A-4F19-9B1F-5CC86663E2F5}" type="presParOf" srcId="{3CA39867-142B-40ED-8A55-B2043FDE03B2}" destId="{E68F6AC0-1E34-49A0-A983-A77EBFD9C57C}" srcOrd="0" destOrd="0" presId="urn:microsoft.com/office/officeart/2005/8/layout/vList3"/>
    <dgm:cxn modelId="{1EFA6D9C-E449-4E45-BAB9-38CCBB869A4E}" type="presParOf" srcId="{E68F6AC0-1E34-49A0-A983-A77EBFD9C57C}" destId="{B567BF46-E8A3-4BB8-860E-5C5956F22DB7}" srcOrd="0" destOrd="0" presId="urn:microsoft.com/office/officeart/2005/8/layout/vList3"/>
    <dgm:cxn modelId="{A20369FC-A7BA-486E-8753-C0A22D10239F}" type="presParOf" srcId="{E68F6AC0-1E34-49A0-A983-A77EBFD9C57C}" destId="{EADD2DD7-11C7-4598-9D6E-969C63A7B416}" srcOrd="1" destOrd="0" presId="urn:microsoft.com/office/officeart/2005/8/layout/vList3"/>
    <dgm:cxn modelId="{B516C8E0-2F0D-486F-ABED-F26B367D085F}" type="presParOf" srcId="{3CA39867-142B-40ED-8A55-B2043FDE03B2}" destId="{AD4AF1DD-86CA-4682-8F5B-9342ADC026FF}" srcOrd="1" destOrd="0" presId="urn:microsoft.com/office/officeart/2005/8/layout/vList3"/>
    <dgm:cxn modelId="{EC396BE8-ED67-4C1E-9912-86E7184134FF}" type="presParOf" srcId="{3CA39867-142B-40ED-8A55-B2043FDE03B2}" destId="{7EF5C7B1-C798-4BAD-B716-C8C069BDCD6D}" srcOrd="2" destOrd="0" presId="urn:microsoft.com/office/officeart/2005/8/layout/vList3"/>
    <dgm:cxn modelId="{53458009-9CEB-4D66-998B-ED2B00AC17C3}" type="presParOf" srcId="{7EF5C7B1-C798-4BAD-B716-C8C069BDCD6D}" destId="{2C3B59CC-DD70-40EC-AE7B-1D105921A165}" srcOrd="0" destOrd="0" presId="urn:microsoft.com/office/officeart/2005/8/layout/vList3"/>
    <dgm:cxn modelId="{4287A963-5D07-4B0B-8BA1-397F4A2F2E6C}" type="presParOf" srcId="{7EF5C7B1-C798-4BAD-B716-C8C069BDCD6D}" destId="{693F73A4-E0FC-42C8-BD02-3E32DFAA1A5F}" srcOrd="1" destOrd="0" presId="urn:microsoft.com/office/officeart/2005/8/layout/vList3"/>
    <dgm:cxn modelId="{16561CB6-16A5-4734-B349-3DCBA9F17949}" type="presParOf" srcId="{3CA39867-142B-40ED-8A55-B2043FDE03B2}" destId="{8CBA605A-37B3-44CD-A0D6-76478A1BB158}" srcOrd="3" destOrd="0" presId="urn:microsoft.com/office/officeart/2005/8/layout/vList3"/>
    <dgm:cxn modelId="{7E640D3E-7CB7-4DCC-8FA8-01883D57A30E}" type="presParOf" srcId="{3CA39867-142B-40ED-8A55-B2043FDE03B2}" destId="{AC6B4591-AACA-4B7D-AE78-47309143CBE5}" srcOrd="4" destOrd="0" presId="urn:microsoft.com/office/officeart/2005/8/layout/vList3"/>
    <dgm:cxn modelId="{D1F21A41-A386-450D-A42F-DF5B497C62A3}" type="presParOf" srcId="{AC6B4591-AACA-4B7D-AE78-47309143CBE5}" destId="{70E4D9D8-24E1-4A04-8FDF-71C726FD131D}" srcOrd="0" destOrd="0" presId="urn:microsoft.com/office/officeart/2005/8/layout/vList3"/>
    <dgm:cxn modelId="{D60DC17F-124E-4C35-AEDC-566A066F11BC}" type="presParOf" srcId="{AC6B4591-AACA-4B7D-AE78-47309143CBE5}" destId="{D5100D6C-926F-481A-A64C-95038A2ED0A4}" srcOrd="1" destOrd="0" presId="urn:microsoft.com/office/officeart/2005/8/layout/vList3"/>
    <dgm:cxn modelId="{19492DFD-5ABD-42A0-8A75-14A25CC85299}" type="presParOf" srcId="{3CA39867-142B-40ED-8A55-B2043FDE03B2}" destId="{106B33B9-B9FA-4FEE-AE0E-C1E55D04413E}" srcOrd="5" destOrd="0" presId="urn:microsoft.com/office/officeart/2005/8/layout/vList3"/>
    <dgm:cxn modelId="{C9938E12-CA3D-445C-8482-54F3C835C6E3}" type="presParOf" srcId="{3CA39867-142B-40ED-8A55-B2043FDE03B2}" destId="{A79C0CC0-37ED-4E4C-A952-66827055AA78}" srcOrd="6" destOrd="0" presId="urn:microsoft.com/office/officeart/2005/8/layout/vList3"/>
    <dgm:cxn modelId="{9D6C11C4-DBF5-4060-BBAB-4F10CEF6228B}" type="presParOf" srcId="{A79C0CC0-37ED-4E4C-A952-66827055AA78}" destId="{F72D53EF-37D3-4D34-8E6A-28788E1A9FDF}" srcOrd="0" destOrd="0" presId="urn:microsoft.com/office/officeart/2005/8/layout/vList3"/>
    <dgm:cxn modelId="{42F5C6DC-21B9-4698-80A0-A462D72EEC13}" type="presParOf" srcId="{A79C0CC0-37ED-4E4C-A952-66827055AA78}" destId="{42A5BCA7-492E-439B-B2DB-594326EFD3CA}" srcOrd="1" destOrd="0" presId="urn:microsoft.com/office/officeart/2005/8/layout/vList3"/>
    <dgm:cxn modelId="{FE974B68-FCE5-495B-95CA-DA683E33D90A}" type="presParOf" srcId="{3CA39867-142B-40ED-8A55-B2043FDE03B2}" destId="{254F0DCE-0B97-44AB-BE6E-63079811CA17}" srcOrd="7" destOrd="0" presId="urn:microsoft.com/office/officeart/2005/8/layout/vList3"/>
    <dgm:cxn modelId="{C13C96E9-6442-4EF2-BC44-19ECAEA4ED4E}" type="presParOf" srcId="{3CA39867-142B-40ED-8A55-B2043FDE03B2}" destId="{FB95ECF1-5738-4C25-A7F3-64233559F43E}" srcOrd="8" destOrd="0" presId="urn:microsoft.com/office/officeart/2005/8/layout/vList3"/>
    <dgm:cxn modelId="{FE65C61B-6828-4439-8BD9-EA7947BD9AF2}" type="presParOf" srcId="{FB95ECF1-5738-4C25-A7F3-64233559F43E}" destId="{56F986DD-0833-43A5-ADBE-8EC57E610CA8}" srcOrd="0" destOrd="0" presId="urn:microsoft.com/office/officeart/2005/8/layout/vList3"/>
    <dgm:cxn modelId="{21870CB4-E382-4257-A2BD-DA564C757E78}" type="presParOf" srcId="{FB95ECF1-5738-4C25-A7F3-64233559F43E}" destId="{56B79335-4D1C-4FF1-99E2-910D8AD17ECE}" srcOrd="1" destOrd="0" presId="urn:microsoft.com/office/officeart/2005/8/layout/vList3"/>
    <dgm:cxn modelId="{27CA95DD-4769-478A-AB5B-A5AB70485285}" type="presParOf" srcId="{3CA39867-142B-40ED-8A55-B2043FDE03B2}" destId="{3BB7A5C3-4006-48A3-901B-460F0D82CB79}" srcOrd="9" destOrd="0" presId="urn:microsoft.com/office/officeart/2005/8/layout/vList3"/>
    <dgm:cxn modelId="{27ABF721-695F-487E-A8F1-A82F56E76244}" type="presParOf" srcId="{3CA39867-142B-40ED-8A55-B2043FDE03B2}" destId="{98A75FB4-83E7-457F-A54E-06FDECDF1DC1}" srcOrd="10" destOrd="0" presId="urn:microsoft.com/office/officeart/2005/8/layout/vList3"/>
    <dgm:cxn modelId="{84E0385C-B2DD-4A6A-A2ED-589F8693E9C5}" type="presParOf" srcId="{98A75FB4-83E7-457F-A54E-06FDECDF1DC1}" destId="{C0633679-61EE-4178-A2D9-E27D4054D46A}" srcOrd="0" destOrd="0" presId="urn:microsoft.com/office/officeart/2005/8/layout/vList3"/>
    <dgm:cxn modelId="{8261A511-5890-4B9E-8E3C-9BA488A953F4}" type="presParOf" srcId="{98A75FB4-83E7-457F-A54E-06FDECDF1DC1}" destId="{F353A694-FEA5-4E63-B0EC-8DA2259BF7C7}" srcOrd="1" destOrd="0" presId="urn:microsoft.com/office/officeart/2005/8/layout/vList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9A1F16-9EAB-47B6-84C9-A99C3759858C}"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zh-CN" altLang="en-US"/>
        </a:p>
      </dgm:t>
    </dgm:pt>
    <dgm:pt modelId="{66E0E539-5081-4038-8EFD-839AAEFB9743}">
      <dgm:prSet phldrT="[文本]"/>
      <dgm:spPr/>
      <dgm:t>
        <a:bodyPr/>
        <a:lstStyle/>
        <a:p>
          <a:r>
            <a:rPr lang="en-US" altLang="zh-CN" dirty="0" smtClean="0"/>
            <a:t>1860,1861</a:t>
          </a:r>
          <a:r>
            <a:rPr lang="zh-CN" altLang="en-US" dirty="0" smtClean="0"/>
            <a:t>问题</a:t>
          </a:r>
          <a:endParaRPr lang="zh-CN" altLang="en-US" dirty="0"/>
        </a:p>
      </dgm:t>
    </dgm:pt>
    <dgm:pt modelId="{62935ECE-C8EE-4356-B13B-38D5B605686D}" type="parTrans" cxnId="{50D90015-84DD-4D6E-834A-38E457DE5BA4}">
      <dgm:prSet/>
      <dgm:spPr/>
      <dgm:t>
        <a:bodyPr/>
        <a:lstStyle/>
        <a:p>
          <a:endParaRPr lang="zh-CN" altLang="en-US"/>
        </a:p>
      </dgm:t>
    </dgm:pt>
    <dgm:pt modelId="{2F2F58E2-3F5E-4D42-AA6D-62B1496E72E7}" type="sibTrans" cxnId="{50D90015-84DD-4D6E-834A-38E457DE5BA4}">
      <dgm:prSet/>
      <dgm:spPr/>
      <dgm:t>
        <a:bodyPr/>
        <a:lstStyle/>
        <a:p>
          <a:endParaRPr lang="zh-CN" altLang="en-US"/>
        </a:p>
      </dgm:t>
    </dgm:pt>
    <dgm:pt modelId="{95D7A117-D830-4857-9DB8-21C36F7ADF6A}">
      <dgm:prSet phldrT="[文本]" custT="1"/>
      <dgm:spPr/>
      <dgm:t>
        <a:bodyPr/>
        <a:lstStyle/>
        <a:p>
          <a:r>
            <a:rPr lang="en-US" altLang="zh-CN" sz="1400" dirty="0" smtClean="0"/>
            <a:t>USB</a:t>
          </a:r>
          <a:r>
            <a:rPr lang="zh-CN" altLang="en-US" sz="1400" dirty="0" smtClean="0"/>
            <a:t>，存储</a:t>
          </a:r>
          <a:r>
            <a:rPr lang="zh-CN" altLang="en-US" sz="1400" dirty="0" smtClean="0"/>
            <a:t>卡</a:t>
          </a:r>
          <a:r>
            <a:rPr lang="en-US" altLang="zh-CN" sz="1400" dirty="0" smtClean="0"/>
            <a:t>, </a:t>
          </a:r>
          <a:r>
            <a:rPr lang="zh-CN" altLang="en-US" sz="1400" dirty="0" smtClean="0"/>
            <a:t>加密，</a:t>
          </a:r>
          <a:r>
            <a:rPr lang="en-US" altLang="zh-CN" sz="1400" dirty="0" smtClean="0"/>
            <a:t>OTG</a:t>
          </a:r>
          <a:r>
            <a:rPr lang="zh-CN" altLang="en-US" sz="1400" dirty="0" smtClean="0"/>
            <a:t>问题</a:t>
          </a:r>
          <a:endParaRPr lang="zh-CN" altLang="en-US" sz="1400" dirty="0"/>
        </a:p>
      </dgm:t>
    </dgm:pt>
    <dgm:pt modelId="{18EB6B96-61B3-40F4-A5AC-FD1FCC491707}" type="parTrans" cxnId="{FDC3C86C-3043-4FB8-93E8-D3560AC9ACE2}">
      <dgm:prSet/>
      <dgm:spPr/>
      <dgm:t>
        <a:bodyPr/>
        <a:lstStyle/>
        <a:p>
          <a:endParaRPr lang="zh-CN" altLang="en-US"/>
        </a:p>
      </dgm:t>
    </dgm:pt>
    <dgm:pt modelId="{01A59741-844B-4D85-AC45-7B6F430FB0B0}" type="sibTrans" cxnId="{FDC3C86C-3043-4FB8-93E8-D3560AC9ACE2}">
      <dgm:prSet/>
      <dgm:spPr/>
      <dgm:t>
        <a:bodyPr/>
        <a:lstStyle/>
        <a:p>
          <a:endParaRPr lang="zh-CN" altLang="en-US"/>
        </a:p>
      </dgm:t>
    </dgm:pt>
    <dgm:pt modelId="{9FFE8D94-8BDE-452E-B9D7-B80C992BA40F}">
      <dgm:prSet phldrT="[文本]"/>
      <dgm:spPr/>
      <dgm:t>
        <a:bodyPr/>
        <a:lstStyle/>
        <a:p>
          <a:r>
            <a:rPr lang="zh-CN" altLang="en-US" dirty="0" smtClean="0"/>
            <a:t>智能终端</a:t>
          </a:r>
          <a:endParaRPr lang="zh-CN" altLang="en-US" dirty="0"/>
        </a:p>
      </dgm:t>
    </dgm:pt>
    <dgm:pt modelId="{626E0E35-9AE9-45E6-BBBE-375859254B00}" type="parTrans" cxnId="{CAB01C15-43C8-46BB-BC21-49A355D37678}">
      <dgm:prSet/>
      <dgm:spPr/>
      <dgm:t>
        <a:bodyPr/>
        <a:lstStyle/>
        <a:p>
          <a:endParaRPr lang="zh-CN" altLang="en-US"/>
        </a:p>
      </dgm:t>
    </dgm:pt>
    <dgm:pt modelId="{3DECC994-F632-4EB6-A3F6-624AD4DFC017}" type="sibTrans" cxnId="{CAB01C15-43C8-46BB-BC21-49A355D37678}">
      <dgm:prSet/>
      <dgm:spPr/>
      <dgm:t>
        <a:bodyPr/>
        <a:lstStyle/>
        <a:p>
          <a:endParaRPr lang="zh-CN" altLang="en-US"/>
        </a:p>
      </dgm:t>
    </dgm:pt>
    <dgm:pt modelId="{F25AB88A-AE1B-4A0C-BE2B-3591DF16E45D}">
      <dgm:prSet phldrT="[文本]" custT="1"/>
      <dgm:spPr/>
      <dgm:t>
        <a:bodyPr/>
        <a:lstStyle/>
        <a:p>
          <a:r>
            <a:rPr lang="zh-CN" altLang="en-US" sz="1400" dirty="0" smtClean="0"/>
            <a:t>无人机版本裁剪</a:t>
          </a:r>
          <a:endParaRPr lang="zh-CN" altLang="en-US" sz="1400" dirty="0"/>
        </a:p>
      </dgm:t>
    </dgm:pt>
    <dgm:pt modelId="{C2CE3739-48B5-4645-A2AD-347718568287}" type="parTrans" cxnId="{9AF8D0BB-298B-42A3-9D18-18D6F7E92831}">
      <dgm:prSet/>
      <dgm:spPr/>
      <dgm:t>
        <a:bodyPr/>
        <a:lstStyle/>
        <a:p>
          <a:endParaRPr lang="zh-CN" altLang="en-US"/>
        </a:p>
      </dgm:t>
    </dgm:pt>
    <dgm:pt modelId="{7433FB54-783F-473D-AF2A-18913E0AD25A}" type="sibTrans" cxnId="{9AF8D0BB-298B-42A3-9D18-18D6F7E92831}">
      <dgm:prSet/>
      <dgm:spPr/>
      <dgm:t>
        <a:bodyPr/>
        <a:lstStyle/>
        <a:p>
          <a:endParaRPr lang="zh-CN" altLang="en-US"/>
        </a:p>
      </dgm:t>
    </dgm:pt>
    <dgm:pt modelId="{F895CA1B-EE1F-46A6-9024-C4D76B25E08B}">
      <dgm:prSet phldrT="[文本]" custT="1"/>
      <dgm:spPr/>
      <dgm:t>
        <a:bodyPr/>
        <a:lstStyle/>
        <a:p>
          <a:r>
            <a:rPr lang="en-US" altLang="zh-CN" sz="1400" dirty="0" smtClean="0"/>
            <a:t>6500</a:t>
          </a:r>
          <a:r>
            <a:rPr lang="zh-CN" altLang="en-US" sz="1400" dirty="0" smtClean="0"/>
            <a:t>版本裁剪</a:t>
          </a:r>
          <a:endParaRPr lang="zh-CN" altLang="en-US" sz="1400" dirty="0"/>
        </a:p>
      </dgm:t>
    </dgm:pt>
    <dgm:pt modelId="{AB806586-5225-4506-9F4A-153FF88221EF}" type="parTrans" cxnId="{E7CD632A-0520-428A-B78E-21B8E8A21695}">
      <dgm:prSet/>
      <dgm:spPr/>
      <dgm:t>
        <a:bodyPr/>
        <a:lstStyle/>
        <a:p>
          <a:endParaRPr lang="zh-CN" altLang="en-US"/>
        </a:p>
      </dgm:t>
    </dgm:pt>
    <dgm:pt modelId="{E91A31AF-40DD-433B-BBBF-994695BC547D}" type="sibTrans" cxnId="{E7CD632A-0520-428A-B78E-21B8E8A21695}">
      <dgm:prSet/>
      <dgm:spPr/>
      <dgm:t>
        <a:bodyPr/>
        <a:lstStyle/>
        <a:p>
          <a:endParaRPr lang="zh-CN" altLang="en-US"/>
        </a:p>
      </dgm:t>
    </dgm:pt>
    <dgm:pt modelId="{85464203-7F0D-439C-A387-7382F2E4ACB8}">
      <dgm:prSet phldrT="[文本]" custT="1"/>
      <dgm:spPr/>
      <dgm:t>
        <a:bodyPr/>
        <a:lstStyle/>
        <a:p>
          <a:r>
            <a:rPr lang="zh-CN" altLang="en-US" sz="1400" dirty="0" smtClean="0"/>
            <a:t>死机冻屏，</a:t>
          </a:r>
          <a:r>
            <a:rPr lang="en-US" altLang="zh-CN" sz="1400" dirty="0" smtClean="0"/>
            <a:t>crash</a:t>
          </a:r>
          <a:r>
            <a:rPr lang="zh-CN" altLang="en-US" sz="1400" dirty="0" smtClean="0"/>
            <a:t>，</a:t>
          </a:r>
          <a:r>
            <a:rPr lang="en-US" altLang="zh-CN" sz="1400" dirty="0" smtClean="0"/>
            <a:t>ANR</a:t>
          </a:r>
          <a:r>
            <a:rPr lang="zh-CN" altLang="en-US" sz="1400" dirty="0" smtClean="0"/>
            <a:t>的问题</a:t>
          </a:r>
          <a:endParaRPr lang="zh-CN" altLang="en-US" sz="1400" dirty="0"/>
        </a:p>
      </dgm:t>
    </dgm:pt>
    <dgm:pt modelId="{AA94450D-7F8D-4971-819B-C753DB7E460D}" type="parTrans" cxnId="{89B25EF3-8B46-4487-8209-BAC8E478BB31}">
      <dgm:prSet/>
      <dgm:spPr/>
      <dgm:t>
        <a:bodyPr/>
        <a:lstStyle/>
        <a:p>
          <a:endParaRPr lang="zh-CN" altLang="en-US"/>
        </a:p>
      </dgm:t>
    </dgm:pt>
    <dgm:pt modelId="{C90C936A-3C96-42CD-AB1C-22BA3C74AF9B}" type="sibTrans" cxnId="{89B25EF3-8B46-4487-8209-BAC8E478BB31}">
      <dgm:prSet/>
      <dgm:spPr/>
      <dgm:t>
        <a:bodyPr/>
        <a:lstStyle/>
        <a:p>
          <a:endParaRPr lang="zh-CN" altLang="en-US"/>
        </a:p>
      </dgm:t>
    </dgm:pt>
    <dgm:pt modelId="{89F2C13F-01F7-480D-B7F1-A4BF76D385DB}">
      <dgm:prSet phldrT="[文本]" custT="1"/>
      <dgm:spPr/>
      <dgm:t>
        <a:bodyPr/>
        <a:lstStyle/>
        <a:p>
          <a:r>
            <a:rPr lang="zh-CN" altLang="en-US" sz="1400" dirty="0" smtClean="0"/>
            <a:t>四级安全</a:t>
          </a:r>
          <a:r>
            <a:rPr lang="en-US" altLang="zh-CN" sz="1400" dirty="0" smtClean="0"/>
            <a:t>(</a:t>
          </a:r>
          <a:r>
            <a:rPr lang="zh-CN" altLang="en-US" sz="1400" dirty="0" smtClean="0"/>
            <a:t>包括相关设置和防盗保护</a:t>
          </a:r>
          <a:r>
            <a:rPr lang="en-US" altLang="zh-CN" sz="1400" dirty="0" smtClean="0"/>
            <a:t>)</a:t>
          </a:r>
          <a:endParaRPr lang="zh-CN" altLang="en-US" sz="1400" dirty="0"/>
        </a:p>
      </dgm:t>
    </dgm:pt>
    <dgm:pt modelId="{C860F576-B3A5-478B-A25D-5C7212BA0318}" type="parTrans" cxnId="{AA829644-D661-4303-A700-85C8238F241B}">
      <dgm:prSet/>
      <dgm:spPr/>
      <dgm:t>
        <a:bodyPr/>
        <a:lstStyle/>
        <a:p>
          <a:endParaRPr lang="zh-CN" altLang="en-US"/>
        </a:p>
      </dgm:t>
    </dgm:pt>
    <dgm:pt modelId="{3970DC69-A3DD-420A-BE6C-67BA6A6DAEC9}" type="sibTrans" cxnId="{AA829644-D661-4303-A700-85C8238F241B}">
      <dgm:prSet/>
      <dgm:spPr/>
      <dgm:t>
        <a:bodyPr/>
        <a:lstStyle/>
        <a:p>
          <a:endParaRPr lang="zh-CN" altLang="en-US"/>
        </a:p>
      </dgm:t>
    </dgm:pt>
    <dgm:pt modelId="{C01139AC-ABE6-46E6-99AD-A69EE32EB332}">
      <dgm:prSet phldrT="[文本]" custT="1"/>
      <dgm:spPr/>
      <dgm:t>
        <a:bodyPr/>
        <a:lstStyle/>
        <a:p>
          <a:r>
            <a:rPr lang="zh-CN" altLang="en-US" sz="1400" dirty="0" smtClean="0"/>
            <a:t>原生</a:t>
          </a:r>
          <a:r>
            <a:rPr lang="zh-CN" altLang="en-US" sz="1400" dirty="0" smtClean="0"/>
            <a:t>输入法，下载应用维护</a:t>
          </a:r>
          <a:endParaRPr lang="zh-CN" altLang="en-US" sz="1400" dirty="0"/>
        </a:p>
      </dgm:t>
    </dgm:pt>
    <dgm:pt modelId="{96EDC63C-A534-4AD1-88B5-4D296F615761}" type="parTrans" cxnId="{07BBF867-CCB2-4429-B83B-B16569EA2914}">
      <dgm:prSet/>
      <dgm:spPr/>
      <dgm:t>
        <a:bodyPr/>
        <a:lstStyle/>
        <a:p>
          <a:endParaRPr lang="zh-CN" altLang="en-US"/>
        </a:p>
      </dgm:t>
    </dgm:pt>
    <dgm:pt modelId="{3B224595-76A7-46AB-AEF2-F9DE208669FD}" type="sibTrans" cxnId="{07BBF867-CCB2-4429-B83B-B16569EA2914}">
      <dgm:prSet/>
      <dgm:spPr/>
      <dgm:t>
        <a:bodyPr/>
        <a:lstStyle/>
        <a:p>
          <a:endParaRPr lang="zh-CN" altLang="en-US"/>
        </a:p>
      </dgm:t>
    </dgm:pt>
    <dgm:pt modelId="{B195C660-6371-441B-B689-174D58BA86FF}">
      <dgm:prSet phldrT="[文本]" custT="1"/>
      <dgm:spPr/>
      <dgm:t>
        <a:bodyPr/>
        <a:lstStyle/>
        <a:p>
          <a:r>
            <a:rPr lang="en-US" altLang="zh-CN" sz="1400" dirty="0" smtClean="0"/>
            <a:t>AOA</a:t>
          </a:r>
          <a:r>
            <a:rPr lang="zh-CN" altLang="en-US" sz="1400" dirty="0" smtClean="0"/>
            <a:t>功能开发支持</a:t>
          </a:r>
          <a:endParaRPr lang="zh-CN" altLang="en-US" sz="1400" dirty="0"/>
        </a:p>
      </dgm:t>
    </dgm:pt>
    <dgm:pt modelId="{3C609505-2F58-475B-88DC-1316629A998B}" type="parTrans" cxnId="{FCF70D67-7892-471C-B457-331475292AC1}">
      <dgm:prSet/>
      <dgm:spPr/>
      <dgm:t>
        <a:bodyPr/>
        <a:lstStyle/>
        <a:p>
          <a:endParaRPr lang="zh-CN" altLang="en-US"/>
        </a:p>
      </dgm:t>
    </dgm:pt>
    <dgm:pt modelId="{78245E9B-E838-4F46-8DBA-03A4A29EA738}" type="sibTrans" cxnId="{FCF70D67-7892-471C-B457-331475292AC1}">
      <dgm:prSet/>
      <dgm:spPr/>
      <dgm:t>
        <a:bodyPr/>
        <a:lstStyle/>
        <a:p>
          <a:endParaRPr lang="zh-CN" altLang="en-US"/>
        </a:p>
      </dgm:t>
    </dgm:pt>
    <dgm:pt modelId="{C4C8B56C-220F-4288-AF3C-C5016F99824C}">
      <dgm:prSet phldrT="[文本]" custT="1"/>
      <dgm:spPr/>
      <dgm:t>
        <a:bodyPr/>
        <a:lstStyle/>
        <a:p>
          <a:r>
            <a:rPr lang="zh-CN" altLang="en-US" sz="1400" dirty="0" smtClean="0"/>
            <a:t>电源电池问题（涉及功耗相关）</a:t>
          </a:r>
          <a:endParaRPr lang="zh-CN" altLang="en-US" sz="1400" dirty="0"/>
        </a:p>
      </dgm:t>
    </dgm:pt>
    <dgm:pt modelId="{4BF80C38-4FB2-46AA-88C1-8B9C5FCC5EE8}" type="parTrans" cxnId="{AB7E13CE-3EFB-44A9-AC03-F6419CBED83B}">
      <dgm:prSet/>
      <dgm:spPr/>
      <dgm:t>
        <a:bodyPr/>
        <a:lstStyle/>
        <a:p>
          <a:endParaRPr lang="zh-CN" altLang="en-US"/>
        </a:p>
      </dgm:t>
    </dgm:pt>
    <dgm:pt modelId="{854FD85D-BF71-4016-9E8E-5A2CA867CE9F}" type="sibTrans" cxnId="{AB7E13CE-3EFB-44A9-AC03-F6419CBED83B}">
      <dgm:prSet/>
      <dgm:spPr/>
      <dgm:t>
        <a:bodyPr/>
        <a:lstStyle/>
        <a:p>
          <a:endParaRPr lang="zh-CN" altLang="en-US"/>
        </a:p>
      </dgm:t>
    </dgm:pt>
    <dgm:pt modelId="{76E6216F-EC0E-4D3A-9791-D6ABEB98CA1A}">
      <dgm:prSet phldrT="[文本]" custT="1"/>
      <dgm:spPr/>
      <dgm:t>
        <a:bodyPr/>
        <a:lstStyle/>
        <a:p>
          <a:r>
            <a:rPr lang="zh-CN" altLang="en-US" sz="1400" dirty="0" smtClean="0"/>
            <a:t>一体机的新需求支持（主要是按键</a:t>
          </a:r>
          <a:r>
            <a:rPr lang="zh-CN" altLang="en-US" sz="1400" dirty="0" smtClean="0"/>
            <a:t>需求和其他功能开发）</a:t>
          </a:r>
          <a:endParaRPr lang="zh-CN" altLang="en-US" sz="1400" dirty="0"/>
        </a:p>
      </dgm:t>
    </dgm:pt>
    <dgm:pt modelId="{ABB96702-548C-439D-832D-4E59C4C35007}" type="parTrans" cxnId="{5F8EFE27-DD14-4796-B03B-C484BD0E01C4}">
      <dgm:prSet/>
      <dgm:spPr/>
      <dgm:t>
        <a:bodyPr/>
        <a:lstStyle/>
        <a:p>
          <a:endParaRPr lang="zh-CN" altLang="en-US"/>
        </a:p>
      </dgm:t>
    </dgm:pt>
    <dgm:pt modelId="{69619207-4FBE-4598-8658-D40FAA14036E}" type="sibTrans" cxnId="{5F8EFE27-DD14-4796-B03B-C484BD0E01C4}">
      <dgm:prSet/>
      <dgm:spPr/>
      <dgm:t>
        <a:bodyPr/>
        <a:lstStyle/>
        <a:p>
          <a:endParaRPr lang="zh-CN" altLang="en-US"/>
        </a:p>
      </dgm:t>
    </dgm:pt>
    <dgm:pt modelId="{E2E95C77-0408-4B5A-BCCA-4E85C506FDF6}">
      <dgm:prSet phldrT="[文本]" custT="1"/>
      <dgm:spPr/>
      <dgm:t>
        <a:bodyPr/>
        <a:lstStyle/>
        <a:p>
          <a:r>
            <a:rPr lang="zh-CN" altLang="en-US" sz="1400" dirty="0" smtClean="0"/>
            <a:t>智能路灯升级的开发</a:t>
          </a:r>
          <a:endParaRPr lang="zh-CN" altLang="en-US" sz="1400" dirty="0"/>
        </a:p>
      </dgm:t>
    </dgm:pt>
    <dgm:pt modelId="{8DC9BB0B-E79D-41BE-A80B-EF2528B64355}" type="parTrans" cxnId="{7DF273CC-FB5C-4896-96E3-81DA3DED409B}">
      <dgm:prSet/>
      <dgm:spPr/>
      <dgm:t>
        <a:bodyPr/>
        <a:lstStyle/>
        <a:p>
          <a:endParaRPr lang="zh-CN" altLang="en-US"/>
        </a:p>
      </dgm:t>
    </dgm:pt>
    <dgm:pt modelId="{95F9B9AC-9F03-4EBD-B3FC-9D1A9DF09A68}" type="sibTrans" cxnId="{7DF273CC-FB5C-4896-96E3-81DA3DED409B}">
      <dgm:prSet/>
      <dgm:spPr/>
      <dgm:t>
        <a:bodyPr/>
        <a:lstStyle/>
        <a:p>
          <a:endParaRPr lang="zh-CN" altLang="en-US"/>
        </a:p>
      </dgm:t>
    </dgm:pt>
    <dgm:pt modelId="{F53EE394-9847-4866-96CC-950B35DE8A6D}">
      <dgm:prSet phldrT="[文本]" custT="1"/>
      <dgm:spPr/>
      <dgm:t>
        <a:bodyPr/>
        <a:lstStyle/>
        <a:p>
          <a:r>
            <a:rPr lang="en-US" altLang="zh-CN" sz="1400" dirty="0" smtClean="0"/>
            <a:t>CTS</a:t>
          </a:r>
          <a:r>
            <a:rPr lang="zh-CN" altLang="en-US" sz="1400" dirty="0" smtClean="0"/>
            <a:t>，</a:t>
          </a:r>
          <a:r>
            <a:rPr lang="en-US" altLang="zh-CN" sz="1400" dirty="0" smtClean="0"/>
            <a:t>monkey</a:t>
          </a:r>
          <a:r>
            <a:rPr lang="zh-CN" altLang="en-US" sz="1400" dirty="0" smtClean="0"/>
            <a:t>问题</a:t>
          </a:r>
          <a:endParaRPr lang="zh-CN" altLang="en-US" sz="1400" dirty="0"/>
        </a:p>
      </dgm:t>
    </dgm:pt>
    <dgm:pt modelId="{A48D3D2E-C506-413B-9CD8-59E73818FA0A}" type="parTrans" cxnId="{F81D4EBF-590F-4A10-983F-36DE955A92B1}">
      <dgm:prSet/>
      <dgm:spPr/>
      <dgm:t>
        <a:bodyPr/>
        <a:lstStyle/>
        <a:p>
          <a:endParaRPr lang="zh-CN" altLang="en-US"/>
        </a:p>
      </dgm:t>
    </dgm:pt>
    <dgm:pt modelId="{FCB061F7-D2FC-45AD-830A-C285C98A35AD}" type="sibTrans" cxnId="{F81D4EBF-590F-4A10-983F-36DE955A92B1}">
      <dgm:prSet/>
      <dgm:spPr/>
      <dgm:t>
        <a:bodyPr/>
        <a:lstStyle/>
        <a:p>
          <a:endParaRPr lang="zh-CN" altLang="en-US"/>
        </a:p>
      </dgm:t>
    </dgm:pt>
    <dgm:pt modelId="{FBC94B6F-7DEA-4B30-91E7-506D1FD0F82D}">
      <dgm:prSet phldrT="[文本]" custT="1"/>
      <dgm:spPr/>
      <dgm:t>
        <a:bodyPr/>
        <a:lstStyle/>
        <a:p>
          <a:r>
            <a:rPr lang="zh-CN" altLang="en-US" sz="1400" dirty="0" smtClean="0"/>
            <a:t>显示，</a:t>
          </a:r>
          <a:r>
            <a:rPr lang="en-US" altLang="zh-CN" sz="1400" dirty="0" smtClean="0"/>
            <a:t>GPU</a:t>
          </a:r>
          <a:r>
            <a:rPr lang="zh-CN" altLang="en-US" sz="1400" dirty="0" smtClean="0"/>
            <a:t>问题</a:t>
          </a:r>
          <a:r>
            <a:rPr lang="zh-CN" altLang="en-US" sz="1400" dirty="0" smtClean="0"/>
            <a:t>的</a:t>
          </a:r>
          <a:r>
            <a:rPr lang="zh-CN" altLang="en-US" sz="1400" dirty="0" smtClean="0"/>
            <a:t>处理（</a:t>
          </a:r>
          <a:r>
            <a:rPr lang="en-US" altLang="zh-CN" sz="1400" dirty="0" smtClean="0"/>
            <a:t>DVFS</a:t>
          </a:r>
          <a:r>
            <a:rPr lang="zh-CN" altLang="en-US" sz="1400" dirty="0" smtClean="0"/>
            <a:t>以及</a:t>
          </a:r>
          <a:r>
            <a:rPr lang="en-US" altLang="zh-CN" sz="1400" dirty="0" smtClean="0"/>
            <a:t>1861</a:t>
          </a:r>
          <a:r>
            <a:rPr lang="zh-CN" altLang="en-US" sz="1400" dirty="0" smtClean="0"/>
            <a:t>实现</a:t>
          </a:r>
          <a:r>
            <a:rPr lang="en-US" altLang="zh-CN" sz="1400" dirty="0" err="1" smtClean="0"/>
            <a:t>fb</a:t>
          </a:r>
          <a:r>
            <a:rPr lang="zh-CN" altLang="en-US" sz="1400" dirty="0" smtClean="0"/>
            <a:t>）</a:t>
          </a:r>
          <a:endParaRPr lang="zh-CN" altLang="en-US" sz="1400" dirty="0"/>
        </a:p>
      </dgm:t>
    </dgm:pt>
    <dgm:pt modelId="{17EE41B0-0E46-4BF2-BC05-0A3628B3BC1B}" type="parTrans" cxnId="{7801DEDC-7A72-4D1C-9251-C540AEB750A0}">
      <dgm:prSet/>
      <dgm:spPr/>
      <dgm:t>
        <a:bodyPr/>
        <a:lstStyle/>
        <a:p>
          <a:endParaRPr lang="zh-CN" altLang="en-US"/>
        </a:p>
      </dgm:t>
    </dgm:pt>
    <dgm:pt modelId="{503C1CC1-740F-4AFA-8E74-5C488C8EA65C}" type="sibTrans" cxnId="{7801DEDC-7A72-4D1C-9251-C540AEB750A0}">
      <dgm:prSet/>
      <dgm:spPr/>
      <dgm:t>
        <a:bodyPr/>
        <a:lstStyle/>
        <a:p>
          <a:endParaRPr lang="zh-CN" altLang="en-US"/>
        </a:p>
      </dgm:t>
    </dgm:pt>
    <dgm:pt modelId="{8ADA07E0-8CED-4240-87B8-0BBA655BAEA3}">
      <dgm:prSet phldrT="[文本]" custT="1"/>
      <dgm:spPr/>
      <dgm:t>
        <a:bodyPr/>
        <a:lstStyle/>
        <a:p>
          <a:r>
            <a:rPr lang="en-US" altLang="zh-CN" sz="1400" dirty="0" err="1" smtClean="0"/>
            <a:t>SeLinux</a:t>
          </a:r>
          <a:r>
            <a:rPr lang="zh-CN" altLang="en-US" sz="1400" dirty="0" smtClean="0"/>
            <a:t>的支持</a:t>
          </a:r>
          <a:endParaRPr lang="zh-CN" altLang="en-US" sz="1400" dirty="0"/>
        </a:p>
      </dgm:t>
    </dgm:pt>
    <dgm:pt modelId="{7A65BDB9-B4BD-4D5F-97F2-667B68B60A81}" type="parTrans" cxnId="{45AC1CD9-C751-462D-B845-D4091144A73D}">
      <dgm:prSet/>
      <dgm:spPr/>
      <dgm:t>
        <a:bodyPr/>
        <a:lstStyle/>
        <a:p>
          <a:endParaRPr lang="zh-CN" altLang="en-US"/>
        </a:p>
      </dgm:t>
    </dgm:pt>
    <dgm:pt modelId="{199A0863-0FDA-4D9E-8CCE-084C0A16B73C}" type="sibTrans" cxnId="{45AC1CD9-C751-462D-B845-D4091144A73D}">
      <dgm:prSet/>
      <dgm:spPr/>
      <dgm:t>
        <a:bodyPr/>
        <a:lstStyle/>
        <a:p>
          <a:endParaRPr lang="zh-CN" altLang="en-US"/>
        </a:p>
      </dgm:t>
    </dgm:pt>
    <dgm:pt modelId="{75959801-5595-4312-BDDC-91A96EFE3426}">
      <dgm:prSet phldrT="[文本]" custT="1"/>
      <dgm:spPr/>
      <dgm:t>
        <a:bodyPr/>
        <a:lstStyle/>
        <a:p>
          <a:r>
            <a:rPr lang="zh-CN" altLang="en-US" sz="1400" dirty="0" smtClean="0"/>
            <a:t>编译相关支持如版本宏控制</a:t>
          </a:r>
          <a:endParaRPr lang="zh-CN" altLang="en-US" sz="1400" dirty="0"/>
        </a:p>
      </dgm:t>
    </dgm:pt>
    <dgm:pt modelId="{DCACD6B3-8DAA-4650-94E0-829951C5C2DA}" type="parTrans" cxnId="{D6EB245E-D8B7-4221-A2CB-D34ECC4A179E}">
      <dgm:prSet/>
      <dgm:spPr/>
      <dgm:t>
        <a:bodyPr/>
        <a:lstStyle/>
        <a:p>
          <a:endParaRPr lang="zh-CN" altLang="en-US"/>
        </a:p>
      </dgm:t>
    </dgm:pt>
    <dgm:pt modelId="{A6548AB0-AB62-4A3B-A92C-61EC6003006A}" type="sibTrans" cxnId="{D6EB245E-D8B7-4221-A2CB-D34ECC4A179E}">
      <dgm:prSet/>
      <dgm:spPr/>
      <dgm:t>
        <a:bodyPr/>
        <a:lstStyle/>
        <a:p>
          <a:endParaRPr lang="zh-CN" altLang="en-US"/>
        </a:p>
      </dgm:t>
    </dgm:pt>
    <dgm:pt modelId="{EC84CA07-663B-458F-89B2-28E72318DA99}">
      <dgm:prSet phldrT="[文本]" custT="1"/>
      <dgm:spPr/>
      <dgm:t>
        <a:bodyPr/>
        <a:lstStyle/>
        <a:p>
          <a:r>
            <a:rPr lang="en-US" altLang="zh-CN" sz="1400" dirty="0" smtClean="0"/>
            <a:t>OTA</a:t>
          </a:r>
          <a:r>
            <a:rPr lang="zh-CN" altLang="en-US" sz="1400" dirty="0" smtClean="0"/>
            <a:t>优化以及板卡相关适配</a:t>
          </a:r>
          <a:endParaRPr lang="zh-CN" altLang="en-US" sz="1400" dirty="0"/>
        </a:p>
      </dgm:t>
    </dgm:pt>
    <dgm:pt modelId="{DD4048E4-F229-4773-87C5-99C0530F6554}" type="parTrans" cxnId="{ACB79C8D-7712-42F4-AACF-B78490CB8768}">
      <dgm:prSet/>
      <dgm:spPr/>
      <dgm:t>
        <a:bodyPr/>
        <a:lstStyle/>
        <a:p>
          <a:endParaRPr lang="zh-CN" altLang="en-US"/>
        </a:p>
      </dgm:t>
    </dgm:pt>
    <dgm:pt modelId="{BAAD123B-60EF-4179-A892-61C010053D60}" type="sibTrans" cxnId="{ACB79C8D-7712-42F4-AACF-B78490CB8768}">
      <dgm:prSet/>
      <dgm:spPr/>
      <dgm:t>
        <a:bodyPr/>
        <a:lstStyle/>
        <a:p>
          <a:endParaRPr lang="zh-CN" altLang="en-US"/>
        </a:p>
      </dgm:t>
    </dgm:pt>
    <dgm:pt modelId="{4546CAD7-37A0-4090-B352-04D97E254D10}">
      <dgm:prSet phldrT="[文本]" custT="1"/>
      <dgm:spPr/>
      <dgm:t>
        <a:bodyPr/>
        <a:lstStyle/>
        <a:p>
          <a:r>
            <a:rPr lang="zh-CN" altLang="en-US" sz="1400" dirty="0" smtClean="0"/>
            <a:t>应用安装拦截新功能开发</a:t>
          </a:r>
          <a:endParaRPr lang="zh-CN" altLang="en-US" sz="1400" dirty="0"/>
        </a:p>
      </dgm:t>
    </dgm:pt>
    <dgm:pt modelId="{28A2C5A9-BF33-4059-8F57-A7CADFF1C1E3}" type="parTrans" cxnId="{046964E0-87B1-4384-9FD2-02315209D58F}">
      <dgm:prSet/>
      <dgm:spPr/>
      <dgm:t>
        <a:bodyPr/>
        <a:lstStyle/>
        <a:p>
          <a:endParaRPr lang="zh-CN" altLang="en-US"/>
        </a:p>
      </dgm:t>
    </dgm:pt>
    <dgm:pt modelId="{4E00875F-934B-4878-BF90-A9C9C0AB4971}" type="sibTrans" cxnId="{046964E0-87B1-4384-9FD2-02315209D58F}">
      <dgm:prSet/>
      <dgm:spPr/>
      <dgm:t>
        <a:bodyPr/>
        <a:lstStyle/>
        <a:p>
          <a:endParaRPr lang="zh-CN" altLang="en-US"/>
        </a:p>
      </dgm:t>
    </dgm:pt>
    <dgm:pt modelId="{633C4523-5593-4CED-8E1D-4248BF57D752}">
      <dgm:prSet phldrT="[文本]" custT="1"/>
      <dgm:spPr/>
      <dgm:t>
        <a:bodyPr/>
        <a:lstStyle/>
        <a:p>
          <a:r>
            <a:rPr lang="en-US" altLang="zh-CN" sz="1400" dirty="0" smtClean="0"/>
            <a:t>OTA</a:t>
          </a:r>
          <a:r>
            <a:rPr lang="zh-CN" altLang="en-US" sz="1400" dirty="0" smtClean="0"/>
            <a:t>在线升级功能开发</a:t>
          </a:r>
          <a:endParaRPr lang="zh-CN" altLang="en-US" sz="1400" dirty="0"/>
        </a:p>
      </dgm:t>
    </dgm:pt>
    <dgm:pt modelId="{375857CD-F148-4E74-A63F-02385490CF1C}" type="parTrans" cxnId="{FF088087-432D-4063-A5E2-E001BBE18709}">
      <dgm:prSet/>
      <dgm:spPr/>
      <dgm:t>
        <a:bodyPr/>
        <a:lstStyle/>
        <a:p>
          <a:endParaRPr lang="zh-CN" altLang="en-US"/>
        </a:p>
      </dgm:t>
    </dgm:pt>
    <dgm:pt modelId="{8961A1AB-7169-493D-8A1C-3DCF3F65C95B}" type="sibTrans" cxnId="{FF088087-432D-4063-A5E2-E001BBE18709}">
      <dgm:prSet/>
      <dgm:spPr/>
      <dgm:t>
        <a:bodyPr/>
        <a:lstStyle/>
        <a:p>
          <a:endParaRPr lang="zh-CN" altLang="en-US"/>
        </a:p>
      </dgm:t>
    </dgm:pt>
    <dgm:pt modelId="{634F7825-3F06-448C-8404-F171F9AB7CB5}" type="pres">
      <dgm:prSet presAssocID="{3B9A1F16-9EAB-47B6-84C9-A99C3759858C}" presName="Name0" presStyleCnt="0">
        <dgm:presLayoutVars>
          <dgm:dir/>
          <dgm:animLvl val="lvl"/>
          <dgm:resizeHandles val="exact"/>
        </dgm:presLayoutVars>
      </dgm:prSet>
      <dgm:spPr/>
      <dgm:t>
        <a:bodyPr/>
        <a:lstStyle/>
        <a:p>
          <a:endParaRPr lang="zh-CN" altLang="en-US"/>
        </a:p>
      </dgm:t>
    </dgm:pt>
    <dgm:pt modelId="{35EE939D-1E29-4EE7-8E09-052AF4F07BA2}" type="pres">
      <dgm:prSet presAssocID="{66E0E539-5081-4038-8EFD-839AAEFB9743}" presName="composite" presStyleCnt="0"/>
      <dgm:spPr/>
    </dgm:pt>
    <dgm:pt modelId="{F7043190-84A2-4D64-9124-FC249DB59C9B}" type="pres">
      <dgm:prSet presAssocID="{66E0E539-5081-4038-8EFD-839AAEFB9743}" presName="parTx" presStyleLbl="alignNode1" presStyleIdx="0" presStyleCnt="2" custScaleX="102105" custLinFactNeighborX="7525" custLinFactNeighborY="-71910">
        <dgm:presLayoutVars>
          <dgm:chMax val="0"/>
          <dgm:chPref val="0"/>
          <dgm:bulletEnabled val="1"/>
        </dgm:presLayoutVars>
      </dgm:prSet>
      <dgm:spPr/>
      <dgm:t>
        <a:bodyPr/>
        <a:lstStyle/>
        <a:p>
          <a:endParaRPr lang="zh-CN" altLang="en-US"/>
        </a:p>
      </dgm:t>
    </dgm:pt>
    <dgm:pt modelId="{823886EF-A8EC-46F0-BC10-AE358FEBBD5A}" type="pres">
      <dgm:prSet presAssocID="{66E0E539-5081-4038-8EFD-839AAEFB9743}" presName="desTx" presStyleLbl="alignAccFollowNode1" presStyleIdx="0" presStyleCnt="2" custScaleX="100000" custLinFactNeighborX="7902" custLinFactNeighborY="-10923">
        <dgm:presLayoutVars>
          <dgm:bulletEnabled val="1"/>
        </dgm:presLayoutVars>
      </dgm:prSet>
      <dgm:spPr/>
      <dgm:t>
        <a:bodyPr/>
        <a:lstStyle/>
        <a:p>
          <a:endParaRPr lang="zh-CN" altLang="en-US"/>
        </a:p>
      </dgm:t>
    </dgm:pt>
    <dgm:pt modelId="{342873E3-F9B5-4DD2-8E8F-24D9A120D56E}" type="pres">
      <dgm:prSet presAssocID="{2F2F58E2-3F5E-4D42-AA6D-62B1496E72E7}" presName="space" presStyleCnt="0"/>
      <dgm:spPr/>
    </dgm:pt>
    <dgm:pt modelId="{F7A92639-57D1-403A-8D87-57284E977EEE}" type="pres">
      <dgm:prSet presAssocID="{9FFE8D94-8BDE-452E-B9D7-B80C992BA40F}" presName="composite" presStyleCnt="0"/>
      <dgm:spPr/>
    </dgm:pt>
    <dgm:pt modelId="{30C673E8-E7CC-4A51-AFC1-4513DA6E2543}" type="pres">
      <dgm:prSet presAssocID="{9FFE8D94-8BDE-452E-B9D7-B80C992BA40F}" presName="parTx" presStyleLbl="alignNode1" presStyleIdx="1" presStyleCnt="2" custLinFactNeighborX="-3657" custLinFactNeighborY="-35419">
        <dgm:presLayoutVars>
          <dgm:chMax val="0"/>
          <dgm:chPref val="0"/>
          <dgm:bulletEnabled val="1"/>
        </dgm:presLayoutVars>
      </dgm:prSet>
      <dgm:spPr/>
      <dgm:t>
        <a:bodyPr/>
        <a:lstStyle/>
        <a:p>
          <a:endParaRPr lang="zh-CN" altLang="en-US"/>
        </a:p>
      </dgm:t>
    </dgm:pt>
    <dgm:pt modelId="{9FD2977A-C1FC-42C8-93A0-0BF04D6F12A2}" type="pres">
      <dgm:prSet presAssocID="{9FFE8D94-8BDE-452E-B9D7-B80C992BA40F}" presName="desTx" presStyleLbl="alignAccFollowNode1" presStyleIdx="1" presStyleCnt="2" custLinFactNeighborX="-1899" custLinFactNeighborY="-12411">
        <dgm:presLayoutVars>
          <dgm:bulletEnabled val="1"/>
        </dgm:presLayoutVars>
      </dgm:prSet>
      <dgm:spPr/>
      <dgm:t>
        <a:bodyPr/>
        <a:lstStyle/>
        <a:p>
          <a:endParaRPr lang="zh-CN" altLang="en-US"/>
        </a:p>
      </dgm:t>
    </dgm:pt>
  </dgm:ptLst>
  <dgm:cxnLst>
    <dgm:cxn modelId="{C483987A-785C-4CB8-AE37-F795793CADEA}" type="presOf" srcId="{FBC94B6F-7DEA-4B30-91E7-506D1FD0F82D}" destId="{823886EF-A8EC-46F0-BC10-AE358FEBBD5A}" srcOrd="0" destOrd="6" presId="urn:microsoft.com/office/officeart/2005/8/layout/hList1"/>
    <dgm:cxn modelId="{2DF16786-644A-4E96-ACBB-216090139E00}" type="presOf" srcId="{F53EE394-9847-4866-96CC-950B35DE8A6D}" destId="{823886EF-A8EC-46F0-BC10-AE358FEBBD5A}" srcOrd="0" destOrd="5" presId="urn:microsoft.com/office/officeart/2005/8/layout/hList1"/>
    <dgm:cxn modelId="{ACB79C8D-7712-42F4-AACF-B78490CB8768}" srcId="{66E0E539-5081-4038-8EFD-839AAEFB9743}" destId="{EC84CA07-663B-458F-89B2-28E72318DA99}" srcOrd="9" destOrd="0" parTransId="{DD4048E4-F229-4773-87C5-99C0530F6554}" sibTransId="{BAAD123B-60EF-4179-A892-61C010053D60}"/>
    <dgm:cxn modelId="{FDC3C86C-3043-4FB8-93E8-D3560AC9ACE2}" srcId="{66E0E539-5081-4038-8EFD-839AAEFB9743}" destId="{95D7A117-D830-4857-9DB8-21C36F7ADF6A}" srcOrd="0" destOrd="0" parTransId="{18EB6B96-61B3-40F4-A5AC-FD1FCC491707}" sibTransId="{01A59741-844B-4D85-AC45-7B6F430FB0B0}"/>
    <dgm:cxn modelId="{D18D699E-3E1E-4D68-AB1C-E800ED260476}" type="presOf" srcId="{85464203-7F0D-439C-A387-7382F2E4ACB8}" destId="{823886EF-A8EC-46F0-BC10-AE358FEBBD5A}" srcOrd="0" destOrd="2" presId="urn:microsoft.com/office/officeart/2005/8/layout/hList1"/>
    <dgm:cxn modelId="{89B25EF3-8B46-4487-8209-BAC8E478BB31}" srcId="{66E0E539-5081-4038-8EFD-839AAEFB9743}" destId="{85464203-7F0D-439C-A387-7382F2E4ACB8}" srcOrd="2" destOrd="0" parTransId="{AA94450D-7F8D-4971-819B-C753DB7E460D}" sibTransId="{C90C936A-3C96-42CD-AB1C-22BA3C74AF9B}"/>
    <dgm:cxn modelId="{D6EB245E-D8B7-4221-A2CB-D34ECC4A179E}" srcId="{66E0E539-5081-4038-8EFD-839AAEFB9743}" destId="{75959801-5595-4312-BDDC-91A96EFE3426}" srcOrd="8" destOrd="0" parTransId="{DCACD6B3-8DAA-4650-94E0-829951C5C2DA}" sibTransId="{A6548AB0-AB62-4A3B-A92C-61EC6003006A}"/>
    <dgm:cxn modelId="{654E5E8E-6CD2-4FDB-954F-26E20D8DAAF4}" type="presOf" srcId="{95D7A117-D830-4857-9DB8-21C36F7ADF6A}" destId="{823886EF-A8EC-46F0-BC10-AE358FEBBD5A}" srcOrd="0" destOrd="0" presId="urn:microsoft.com/office/officeart/2005/8/layout/hList1"/>
    <dgm:cxn modelId="{68C96FC6-E970-466A-9EE2-1920C1862C82}" type="presOf" srcId="{89F2C13F-01F7-480D-B7F1-A4BF76D385DB}" destId="{823886EF-A8EC-46F0-BC10-AE358FEBBD5A}" srcOrd="0" destOrd="4" presId="urn:microsoft.com/office/officeart/2005/8/layout/hList1"/>
    <dgm:cxn modelId="{E864FA6E-2230-4234-A2B6-FD8D0B239A04}" type="presOf" srcId="{633C4523-5593-4CED-8E1D-4248BF57D752}" destId="{823886EF-A8EC-46F0-BC10-AE358FEBBD5A}" srcOrd="0" destOrd="10" presId="urn:microsoft.com/office/officeart/2005/8/layout/hList1"/>
    <dgm:cxn modelId="{29CCA3A7-7FCC-4198-BFEF-9D90CDB91E4B}" type="presOf" srcId="{66E0E539-5081-4038-8EFD-839AAEFB9743}" destId="{F7043190-84A2-4D64-9124-FC249DB59C9B}" srcOrd="0" destOrd="0" presId="urn:microsoft.com/office/officeart/2005/8/layout/hList1"/>
    <dgm:cxn modelId="{3643F092-9BC5-4534-9B17-35B55452844C}" type="presOf" srcId="{9FFE8D94-8BDE-452E-B9D7-B80C992BA40F}" destId="{30C673E8-E7CC-4A51-AFC1-4513DA6E2543}" srcOrd="0" destOrd="0" presId="urn:microsoft.com/office/officeart/2005/8/layout/hList1"/>
    <dgm:cxn modelId="{FCF70D67-7892-471C-B457-331475292AC1}" srcId="{9FFE8D94-8BDE-452E-B9D7-B80C992BA40F}" destId="{B195C660-6371-441B-B689-174D58BA86FF}" srcOrd="2" destOrd="0" parTransId="{3C609505-2F58-475B-88DC-1316629A998B}" sibTransId="{78245E9B-E838-4F46-8DBA-03A4A29EA738}"/>
    <dgm:cxn modelId="{7801DEDC-7A72-4D1C-9251-C540AEB750A0}" srcId="{66E0E539-5081-4038-8EFD-839AAEFB9743}" destId="{FBC94B6F-7DEA-4B30-91E7-506D1FD0F82D}" srcOrd="6" destOrd="0" parTransId="{17EE41B0-0E46-4BF2-BC05-0A3628B3BC1B}" sibTransId="{503C1CC1-740F-4AFA-8E74-5C488C8EA65C}"/>
    <dgm:cxn modelId="{AB7E13CE-3EFB-44A9-AC03-F6419CBED83B}" srcId="{66E0E539-5081-4038-8EFD-839AAEFB9743}" destId="{C4C8B56C-220F-4288-AF3C-C5016F99824C}" srcOrd="1" destOrd="0" parTransId="{4BF80C38-4FB2-46AA-88C1-8B9C5FCC5EE8}" sibTransId="{854FD85D-BF71-4016-9E8E-5A2CA867CE9F}"/>
    <dgm:cxn modelId="{9AF8D0BB-298B-42A3-9D18-18D6F7E92831}" srcId="{9FFE8D94-8BDE-452E-B9D7-B80C992BA40F}" destId="{F25AB88A-AE1B-4A0C-BE2B-3591DF16E45D}" srcOrd="0" destOrd="0" parTransId="{C2CE3739-48B5-4645-A2AD-347718568287}" sibTransId="{7433FB54-783F-473D-AF2A-18913E0AD25A}"/>
    <dgm:cxn modelId="{E7CD632A-0520-428A-B78E-21B8E8A21695}" srcId="{9FFE8D94-8BDE-452E-B9D7-B80C992BA40F}" destId="{F895CA1B-EE1F-46A6-9024-C4D76B25E08B}" srcOrd="1" destOrd="0" parTransId="{AB806586-5225-4506-9F4A-153FF88221EF}" sibTransId="{E91A31AF-40DD-433B-BBBF-994695BC547D}"/>
    <dgm:cxn modelId="{E175620E-38C5-4A21-A34B-59E3D47E65E2}" type="presOf" srcId="{3B9A1F16-9EAB-47B6-84C9-A99C3759858C}" destId="{634F7825-3F06-448C-8404-F171F9AB7CB5}" srcOrd="0" destOrd="0" presId="urn:microsoft.com/office/officeart/2005/8/layout/hList1"/>
    <dgm:cxn modelId="{AA829644-D661-4303-A700-85C8238F241B}" srcId="{66E0E539-5081-4038-8EFD-839AAEFB9743}" destId="{89F2C13F-01F7-480D-B7F1-A4BF76D385DB}" srcOrd="4" destOrd="0" parTransId="{C860F576-B3A5-478B-A25D-5C7212BA0318}" sibTransId="{3970DC69-A3DD-420A-BE6C-67BA6A6DAEC9}"/>
    <dgm:cxn modelId="{ECA386C5-991F-4F1A-80B4-D951AB04179E}" type="presOf" srcId="{4546CAD7-37A0-4090-B352-04D97E254D10}" destId="{823886EF-A8EC-46F0-BC10-AE358FEBBD5A}" srcOrd="0" destOrd="11" presId="urn:microsoft.com/office/officeart/2005/8/layout/hList1"/>
    <dgm:cxn modelId="{F81D4EBF-590F-4A10-983F-36DE955A92B1}" srcId="{66E0E539-5081-4038-8EFD-839AAEFB9743}" destId="{F53EE394-9847-4866-96CC-950B35DE8A6D}" srcOrd="5" destOrd="0" parTransId="{A48D3D2E-C506-413B-9CD8-59E73818FA0A}" sibTransId="{FCB061F7-D2FC-45AD-830A-C285C98A35AD}"/>
    <dgm:cxn modelId="{D632EFD8-4A47-4195-B0AB-684FCEDE767E}" type="presOf" srcId="{B195C660-6371-441B-B689-174D58BA86FF}" destId="{9FD2977A-C1FC-42C8-93A0-0BF04D6F12A2}" srcOrd="0" destOrd="2" presId="urn:microsoft.com/office/officeart/2005/8/layout/hList1"/>
    <dgm:cxn modelId="{30718EE6-D5C4-480E-8466-3790B4ABE41F}" type="presOf" srcId="{75959801-5595-4312-BDDC-91A96EFE3426}" destId="{823886EF-A8EC-46F0-BC10-AE358FEBBD5A}" srcOrd="0" destOrd="8" presId="urn:microsoft.com/office/officeart/2005/8/layout/hList1"/>
    <dgm:cxn modelId="{7D67725D-E2ED-4EB5-8FD6-30245A7A55D6}" type="presOf" srcId="{EC84CA07-663B-458F-89B2-28E72318DA99}" destId="{823886EF-A8EC-46F0-BC10-AE358FEBBD5A}" srcOrd="0" destOrd="9" presId="urn:microsoft.com/office/officeart/2005/8/layout/hList1"/>
    <dgm:cxn modelId="{D35ACE39-0840-44DC-9265-353E8EE14FA5}" type="presOf" srcId="{F895CA1B-EE1F-46A6-9024-C4D76B25E08B}" destId="{9FD2977A-C1FC-42C8-93A0-0BF04D6F12A2}" srcOrd="0" destOrd="1" presId="urn:microsoft.com/office/officeart/2005/8/layout/hList1"/>
    <dgm:cxn modelId="{4DFC1343-7CD2-4DE2-9A36-E34BEFEB4FB8}" type="presOf" srcId="{E2E95C77-0408-4B5A-BCCA-4E85C506FDF6}" destId="{9FD2977A-C1FC-42C8-93A0-0BF04D6F12A2}" srcOrd="0" destOrd="4" presId="urn:microsoft.com/office/officeart/2005/8/layout/hList1"/>
    <dgm:cxn modelId="{7DF273CC-FB5C-4896-96E3-81DA3DED409B}" srcId="{9FFE8D94-8BDE-452E-B9D7-B80C992BA40F}" destId="{E2E95C77-0408-4B5A-BCCA-4E85C506FDF6}" srcOrd="4" destOrd="0" parTransId="{8DC9BB0B-E79D-41BE-A80B-EF2528B64355}" sibTransId="{95F9B9AC-9F03-4EBD-B3FC-9D1A9DF09A68}"/>
    <dgm:cxn modelId="{1485B6D9-451C-4873-AA82-36A7F255A443}" type="presOf" srcId="{C01139AC-ABE6-46E6-99AD-A69EE32EB332}" destId="{823886EF-A8EC-46F0-BC10-AE358FEBBD5A}" srcOrd="0" destOrd="3" presId="urn:microsoft.com/office/officeart/2005/8/layout/hList1"/>
    <dgm:cxn modelId="{5F8EFE27-DD14-4796-B03B-C484BD0E01C4}" srcId="{9FFE8D94-8BDE-452E-B9D7-B80C992BA40F}" destId="{76E6216F-EC0E-4D3A-9791-D6ABEB98CA1A}" srcOrd="3" destOrd="0" parTransId="{ABB96702-548C-439D-832D-4E59C4C35007}" sibTransId="{69619207-4FBE-4598-8658-D40FAA14036E}"/>
    <dgm:cxn modelId="{046964E0-87B1-4384-9FD2-02315209D58F}" srcId="{66E0E539-5081-4038-8EFD-839AAEFB9743}" destId="{4546CAD7-37A0-4090-B352-04D97E254D10}" srcOrd="11" destOrd="0" parTransId="{28A2C5A9-BF33-4059-8F57-A7CADFF1C1E3}" sibTransId="{4E00875F-934B-4878-BF90-A9C9C0AB4971}"/>
    <dgm:cxn modelId="{E5252718-A5D1-4C55-A690-D6BD9F57AFF2}" type="presOf" srcId="{C4C8B56C-220F-4288-AF3C-C5016F99824C}" destId="{823886EF-A8EC-46F0-BC10-AE358FEBBD5A}" srcOrd="0" destOrd="1" presId="urn:microsoft.com/office/officeart/2005/8/layout/hList1"/>
    <dgm:cxn modelId="{2825D267-1851-4986-88F0-064EC7237C26}" type="presOf" srcId="{8ADA07E0-8CED-4240-87B8-0BBA655BAEA3}" destId="{823886EF-A8EC-46F0-BC10-AE358FEBBD5A}" srcOrd="0" destOrd="7" presId="urn:microsoft.com/office/officeart/2005/8/layout/hList1"/>
    <dgm:cxn modelId="{7BB62DB6-0072-4A3A-99B7-098FF186144B}" type="presOf" srcId="{F25AB88A-AE1B-4A0C-BE2B-3591DF16E45D}" destId="{9FD2977A-C1FC-42C8-93A0-0BF04D6F12A2}" srcOrd="0" destOrd="0" presId="urn:microsoft.com/office/officeart/2005/8/layout/hList1"/>
    <dgm:cxn modelId="{BD98C0B6-3905-4B3B-9A9F-1F92BC4CEADD}" type="presOf" srcId="{76E6216F-EC0E-4D3A-9791-D6ABEB98CA1A}" destId="{9FD2977A-C1FC-42C8-93A0-0BF04D6F12A2}" srcOrd="0" destOrd="3" presId="urn:microsoft.com/office/officeart/2005/8/layout/hList1"/>
    <dgm:cxn modelId="{07BBF867-CCB2-4429-B83B-B16569EA2914}" srcId="{66E0E539-5081-4038-8EFD-839AAEFB9743}" destId="{C01139AC-ABE6-46E6-99AD-A69EE32EB332}" srcOrd="3" destOrd="0" parTransId="{96EDC63C-A534-4AD1-88B5-4D296F615761}" sibTransId="{3B224595-76A7-46AB-AEF2-F9DE208669FD}"/>
    <dgm:cxn modelId="{45AC1CD9-C751-462D-B845-D4091144A73D}" srcId="{66E0E539-5081-4038-8EFD-839AAEFB9743}" destId="{8ADA07E0-8CED-4240-87B8-0BBA655BAEA3}" srcOrd="7" destOrd="0" parTransId="{7A65BDB9-B4BD-4D5F-97F2-667B68B60A81}" sibTransId="{199A0863-0FDA-4D9E-8CCE-084C0A16B73C}"/>
    <dgm:cxn modelId="{CAB01C15-43C8-46BB-BC21-49A355D37678}" srcId="{3B9A1F16-9EAB-47B6-84C9-A99C3759858C}" destId="{9FFE8D94-8BDE-452E-B9D7-B80C992BA40F}" srcOrd="1" destOrd="0" parTransId="{626E0E35-9AE9-45E6-BBBE-375859254B00}" sibTransId="{3DECC994-F632-4EB6-A3F6-624AD4DFC017}"/>
    <dgm:cxn modelId="{50D90015-84DD-4D6E-834A-38E457DE5BA4}" srcId="{3B9A1F16-9EAB-47B6-84C9-A99C3759858C}" destId="{66E0E539-5081-4038-8EFD-839AAEFB9743}" srcOrd="0" destOrd="0" parTransId="{62935ECE-C8EE-4356-B13B-38D5B605686D}" sibTransId="{2F2F58E2-3F5E-4D42-AA6D-62B1496E72E7}"/>
    <dgm:cxn modelId="{FF088087-432D-4063-A5E2-E001BBE18709}" srcId="{66E0E539-5081-4038-8EFD-839AAEFB9743}" destId="{633C4523-5593-4CED-8E1D-4248BF57D752}" srcOrd="10" destOrd="0" parTransId="{375857CD-F148-4E74-A63F-02385490CF1C}" sibTransId="{8961A1AB-7169-493D-8A1C-3DCF3F65C95B}"/>
    <dgm:cxn modelId="{0121652A-1E45-4EC8-9950-47634D15C264}" type="presParOf" srcId="{634F7825-3F06-448C-8404-F171F9AB7CB5}" destId="{35EE939D-1E29-4EE7-8E09-052AF4F07BA2}" srcOrd="0" destOrd="0" presId="urn:microsoft.com/office/officeart/2005/8/layout/hList1"/>
    <dgm:cxn modelId="{C9D895A6-41F7-4330-A8BB-004A34EF36DC}" type="presParOf" srcId="{35EE939D-1E29-4EE7-8E09-052AF4F07BA2}" destId="{F7043190-84A2-4D64-9124-FC249DB59C9B}" srcOrd="0" destOrd="0" presId="urn:microsoft.com/office/officeart/2005/8/layout/hList1"/>
    <dgm:cxn modelId="{7495DC71-0E04-49AE-98E9-40F245558DA3}" type="presParOf" srcId="{35EE939D-1E29-4EE7-8E09-052AF4F07BA2}" destId="{823886EF-A8EC-46F0-BC10-AE358FEBBD5A}" srcOrd="1" destOrd="0" presId="urn:microsoft.com/office/officeart/2005/8/layout/hList1"/>
    <dgm:cxn modelId="{BE002120-22F7-45A7-A585-EDEA2988C7C7}" type="presParOf" srcId="{634F7825-3F06-448C-8404-F171F9AB7CB5}" destId="{342873E3-F9B5-4DD2-8E8F-24D9A120D56E}" srcOrd="1" destOrd="0" presId="urn:microsoft.com/office/officeart/2005/8/layout/hList1"/>
    <dgm:cxn modelId="{6B6F90F1-B67C-4805-BFF4-68655606F2B9}" type="presParOf" srcId="{634F7825-3F06-448C-8404-F171F9AB7CB5}" destId="{F7A92639-57D1-403A-8D87-57284E977EEE}" srcOrd="2" destOrd="0" presId="urn:microsoft.com/office/officeart/2005/8/layout/hList1"/>
    <dgm:cxn modelId="{A9B7EA88-D70C-4294-A79E-DA59912569B4}" type="presParOf" srcId="{F7A92639-57D1-403A-8D87-57284E977EEE}" destId="{30C673E8-E7CC-4A51-AFC1-4513DA6E2543}" srcOrd="0" destOrd="0" presId="urn:microsoft.com/office/officeart/2005/8/layout/hList1"/>
    <dgm:cxn modelId="{A1461195-0760-4C33-8771-D4DFADB3870F}" type="presParOf" srcId="{F7A92639-57D1-403A-8D87-57284E977EEE}" destId="{9FD2977A-C1FC-42C8-93A0-0BF04D6F12A2}" srcOrd="1" destOrd="0" presId="urn:microsoft.com/office/officeart/2005/8/layout/h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8A81FC-0217-4B42-A8EA-93EBFDCB60D0}" type="doc">
      <dgm:prSet loTypeId="urn:microsoft.com/office/officeart/2005/8/layout/target1" loCatId="relationship" qsTypeId="urn:microsoft.com/office/officeart/2005/8/quickstyle/simple1" qsCatId="simple" csTypeId="urn:microsoft.com/office/officeart/2005/8/colors/accent1_2" csCatId="accent1"/>
      <dgm:spPr/>
      <dgm:t>
        <a:bodyPr/>
        <a:lstStyle/>
        <a:p>
          <a:endParaRPr lang="zh-CN" altLang="en-US"/>
        </a:p>
      </dgm:t>
    </dgm:pt>
    <dgm:pt modelId="{B4CA2A32-FA28-484B-9242-B9F7F4C047D1}">
      <dgm:prSet/>
      <dgm:spPr/>
      <dgm:t>
        <a:bodyPr/>
        <a:lstStyle/>
        <a:p>
          <a:pPr rtl="0"/>
          <a:r>
            <a:rPr lang="zh-CN" dirty="0" smtClean="0"/>
            <a:t>解决的</a:t>
          </a:r>
          <a:r>
            <a:rPr lang="en-US" dirty="0" smtClean="0"/>
            <a:t>CR</a:t>
          </a:r>
          <a:r>
            <a:rPr lang="zh-CN" dirty="0" smtClean="0"/>
            <a:t>：</a:t>
          </a:r>
          <a:r>
            <a:rPr lang="en-US" dirty="0" smtClean="0"/>
            <a:t>159</a:t>
          </a:r>
          <a:endParaRPr lang="en-US" dirty="0"/>
        </a:p>
      </dgm:t>
    </dgm:pt>
    <dgm:pt modelId="{02BC977B-8529-4891-A861-198D51969F0E}" type="parTrans" cxnId="{E9CF804C-5817-45E1-A779-FBE92C3E8267}">
      <dgm:prSet/>
      <dgm:spPr/>
      <dgm:t>
        <a:bodyPr/>
        <a:lstStyle/>
        <a:p>
          <a:endParaRPr lang="zh-CN" altLang="en-US"/>
        </a:p>
      </dgm:t>
    </dgm:pt>
    <dgm:pt modelId="{EC5F8AE9-BE05-438B-9E6B-C94CF3522365}" type="sibTrans" cxnId="{E9CF804C-5817-45E1-A779-FBE92C3E8267}">
      <dgm:prSet/>
      <dgm:spPr/>
      <dgm:t>
        <a:bodyPr/>
        <a:lstStyle/>
        <a:p>
          <a:endParaRPr lang="zh-CN" altLang="en-US"/>
        </a:p>
      </dgm:t>
    </dgm:pt>
    <dgm:pt modelId="{1D7D0CBA-054B-43FC-8B8C-3F3A8D19175D}">
      <dgm:prSet/>
      <dgm:spPr/>
      <dgm:t>
        <a:bodyPr/>
        <a:lstStyle/>
        <a:p>
          <a:pPr rtl="0"/>
          <a:r>
            <a:rPr lang="zh-CN" dirty="0" smtClean="0"/>
            <a:t>分析并关闭的青铜器问题个数：</a:t>
          </a:r>
          <a:r>
            <a:rPr lang="en-US" dirty="0" smtClean="0"/>
            <a:t>980</a:t>
          </a:r>
          <a:endParaRPr lang="zh-CN" dirty="0"/>
        </a:p>
      </dgm:t>
    </dgm:pt>
    <dgm:pt modelId="{4829A86C-F25E-4870-8415-E4351A8BFC32}" type="parTrans" cxnId="{785467D0-2EF9-45C5-B0D0-2A000A4E9A8A}">
      <dgm:prSet/>
      <dgm:spPr/>
      <dgm:t>
        <a:bodyPr/>
        <a:lstStyle/>
        <a:p>
          <a:endParaRPr lang="zh-CN" altLang="en-US"/>
        </a:p>
      </dgm:t>
    </dgm:pt>
    <dgm:pt modelId="{80C8E01A-2216-480C-93F5-88C5D20E3CA6}" type="sibTrans" cxnId="{785467D0-2EF9-45C5-B0D0-2A000A4E9A8A}">
      <dgm:prSet/>
      <dgm:spPr/>
      <dgm:t>
        <a:bodyPr/>
        <a:lstStyle/>
        <a:p>
          <a:endParaRPr lang="zh-CN" altLang="en-US"/>
        </a:p>
      </dgm:t>
    </dgm:pt>
    <dgm:pt modelId="{8BFB5417-2AB6-4475-812A-3104A9EC7491}">
      <dgm:prSet/>
      <dgm:spPr/>
      <dgm:t>
        <a:bodyPr/>
        <a:lstStyle/>
        <a:p>
          <a:pPr rtl="0"/>
          <a:r>
            <a:rPr lang="zh-CN" dirty="0" smtClean="0"/>
            <a:t>转出的问题没有办法统计，估计至少是分析并关闭问题的</a:t>
          </a:r>
          <a:r>
            <a:rPr lang="en-US" dirty="0" smtClean="0"/>
            <a:t>3</a:t>
          </a:r>
          <a:r>
            <a:rPr lang="zh-CN" dirty="0" smtClean="0"/>
            <a:t>到</a:t>
          </a:r>
          <a:r>
            <a:rPr lang="en-US" dirty="0" smtClean="0"/>
            <a:t>4</a:t>
          </a:r>
          <a:r>
            <a:rPr lang="zh-CN" dirty="0" smtClean="0"/>
            <a:t>倍</a:t>
          </a:r>
          <a:endParaRPr lang="en-US" dirty="0"/>
        </a:p>
      </dgm:t>
    </dgm:pt>
    <dgm:pt modelId="{6CDDC11D-E6B8-4229-B9B0-55B5172BDB08}" type="parTrans" cxnId="{B4AFFAF6-12AE-478A-AE06-019BA179A02D}">
      <dgm:prSet/>
      <dgm:spPr/>
      <dgm:t>
        <a:bodyPr/>
        <a:lstStyle/>
        <a:p>
          <a:endParaRPr lang="zh-CN" altLang="en-US"/>
        </a:p>
      </dgm:t>
    </dgm:pt>
    <dgm:pt modelId="{75BBB2A9-C3BA-4EF1-B0FA-C909B0A64C36}" type="sibTrans" cxnId="{B4AFFAF6-12AE-478A-AE06-019BA179A02D}">
      <dgm:prSet/>
      <dgm:spPr/>
      <dgm:t>
        <a:bodyPr/>
        <a:lstStyle/>
        <a:p>
          <a:endParaRPr lang="zh-CN" altLang="en-US"/>
        </a:p>
      </dgm:t>
    </dgm:pt>
    <dgm:pt modelId="{8E860D50-845C-4A0A-8DEC-5F7D81043878}" type="pres">
      <dgm:prSet presAssocID="{DC8A81FC-0217-4B42-A8EA-93EBFDCB60D0}" presName="composite" presStyleCnt="0">
        <dgm:presLayoutVars>
          <dgm:chMax val="5"/>
          <dgm:dir/>
          <dgm:resizeHandles val="exact"/>
        </dgm:presLayoutVars>
      </dgm:prSet>
      <dgm:spPr/>
      <dgm:t>
        <a:bodyPr/>
        <a:lstStyle/>
        <a:p>
          <a:endParaRPr lang="zh-CN" altLang="en-US"/>
        </a:p>
      </dgm:t>
    </dgm:pt>
    <dgm:pt modelId="{2EB9BC8B-C1EC-4845-832B-0D8275FF86D2}" type="pres">
      <dgm:prSet presAssocID="{B4CA2A32-FA28-484B-9242-B9F7F4C047D1}" presName="circle1" presStyleLbl="lnNode1" presStyleIdx="0" presStyleCnt="3"/>
      <dgm:spPr/>
    </dgm:pt>
    <dgm:pt modelId="{E0972941-92C1-40E0-B178-7B5BF860921B}" type="pres">
      <dgm:prSet presAssocID="{B4CA2A32-FA28-484B-9242-B9F7F4C047D1}" presName="text1" presStyleLbl="revTx" presStyleIdx="0" presStyleCnt="3">
        <dgm:presLayoutVars>
          <dgm:bulletEnabled val="1"/>
        </dgm:presLayoutVars>
      </dgm:prSet>
      <dgm:spPr/>
      <dgm:t>
        <a:bodyPr/>
        <a:lstStyle/>
        <a:p>
          <a:endParaRPr lang="zh-CN" altLang="en-US"/>
        </a:p>
      </dgm:t>
    </dgm:pt>
    <dgm:pt modelId="{6ACA41BF-79DC-4B4B-8C97-43A708A0C4A0}" type="pres">
      <dgm:prSet presAssocID="{B4CA2A32-FA28-484B-9242-B9F7F4C047D1}" presName="line1" presStyleLbl="callout" presStyleIdx="0" presStyleCnt="6"/>
      <dgm:spPr/>
    </dgm:pt>
    <dgm:pt modelId="{68944C72-DFAF-4EBA-988C-B9567EA793AC}" type="pres">
      <dgm:prSet presAssocID="{B4CA2A32-FA28-484B-9242-B9F7F4C047D1}" presName="d1" presStyleLbl="callout" presStyleIdx="1" presStyleCnt="6"/>
      <dgm:spPr/>
    </dgm:pt>
    <dgm:pt modelId="{5A567ABA-5AAA-402B-BCCD-828063CB275C}" type="pres">
      <dgm:prSet presAssocID="{1D7D0CBA-054B-43FC-8B8C-3F3A8D19175D}" presName="circle2" presStyleLbl="lnNode1" presStyleIdx="1" presStyleCnt="3"/>
      <dgm:spPr/>
    </dgm:pt>
    <dgm:pt modelId="{4F293442-66C9-48C0-A809-F13CC2769473}" type="pres">
      <dgm:prSet presAssocID="{1D7D0CBA-054B-43FC-8B8C-3F3A8D19175D}" presName="text2" presStyleLbl="revTx" presStyleIdx="1" presStyleCnt="3">
        <dgm:presLayoutVars>
          <dgm:bulletEnabled val="1"/>
        </dgm:presLayoutVars>
      </dgm:prSet>
      <dgm:spPr/>
      <dgm:t>
        <a:bodyPr/>
        <a:lstStyle/>
        <a:p>
          <a:endParaRPr lang="zh-CN" altLang="en-US"/>
        </a:p>
      </dgm:t>
    </dgm:pt>
    <dgm:pt modelId="{D943A72A-0E2A-4732-B885-2D02B95D1F0F}" type="pres">
      <dgm:prSet presAssocID="{1D7D0CBA-054B-43FC-8B8C-3F3A8D19175D}" presName="line2" presStyleLbl="callout" presStyleIdx="2" presStyleCnt="6"/>
      <dgm:spPr/>
    </dgm:pt>
    <dgm:pt modelId="{1845307F-9EF2-481E-B364-6A40F77A37BA}" type="pres">
      <dgm:prSet presAssocID="{1D7D0CBA-054B-43FC-8B8C-3F3A8D19175D}" presName="d2" presStyleLbl="callout" presStyleIdx="3" presStyleCnt="6"/>
      <dgm:spPr/>
    </dgm:pt>
    <dgm:pt modelId="{EB281C42-FD62-42A0-BFA6-B56C661CDC78}" type="pres">
      <dgm:prSet presAssocID="{8BFB5417-2AB6-4475-812A-3104A9EC7491}" presName="circle3" presStyleLbl="lnNode1" presStyleIdx="2" presStyleCnt="3"/>
      <dgm:spPr/>
    </dgm:pt>
    <dgm:pt modelId="{0E52E1D1-3ACC-448D-8BC8-556C604F2FF6}" type="pres">
      <dgm:prSet presAssocID="{8BFB5417-2AB6-4475-812A-3104A9EC7491}" presName="text3" presStyleLbl="revTx" presStyleIdx="2" presStyleCnt="3">
        <dgm:presLayoutVars>
          <dgm:bulletEnabled val="1"/>
        </dgm:presLayoutVars>
      </dgm:prSet>
      <dgm:spPr/>
      <dgm:t>
        <a:bodyPr/>
        <a:lstStyle/>
        <a:p>
          <a:endParaRPr lang="zh-CN" altLang="en-US"/>
        </a:p>
      </dgm:t>
    </dgm:pt>
    <dgm:pt modelId="{356BEC82-01D6-4C2B-8133-4206A0AF27EC}" type="pres">
      <dgm:prSet presAssocID="{8BFB5417-2AB6-4475-812A-3104A9EC7491}" presName="line3" presStyleLbl="callout" presStyleIdx="4" presStyleCnt="6"/>
      <dgm:spPr/>
    </dgm:pt>
    <dgm:pt modelId="{2CA53CE8-3001-4FAD-AB0C-5DCE935E48A0}" type="pres">
      <dgm:prSet presAssocID="{8BFB5417-2AB6-4475-812A-3104A9EC7491}" presName="d3" presStyleLbl="callout" presStyleIdx="5" presStyleCnt="6"/>
      <dgm:spPr/>
    </dgm:pt>
  </dgm:ptLst>
  <dgm:cxnLst>
    <dgm:cxn modelId="{D63B8E61-C74E-47E4-8E2D-A5DCAD84B43B}" type="presOf" srcId="{DC8A81FC-0217-4B42-A8EA-93EBFDCB60D0}" destId="{8E860D50-845C-4A0A-8DEC-5F7D81043878}" srcOrd="0" destOrd="0" presId="urn:microsoft.com/office/officeart/2005/8/layout/target1"/>
    <dgm:cxn modelId="{B4AFFAF6-12AE-478A-AE06-019BA179A02D}" srcId="{DC8A81FC-0217-4B42-A8EA-93EBFDCB60D0}" destId="{8BFB5417-2AB6-4475-812A-3104A9EC7491}" srcOrd="2" destOrd="0" parTransId="{6CDDC11D-E6B8-4229-B9B0-55B5172BDB08}" sibTransId="{75BBB2A9-C3BA-4EF1-B0FA-C909B0A64C36}"/>
    <dgm:cxn modelId="{E4E0348B-3DF6-4B10-91B2-C55BFBBB3B70}" type="presOf" srcId="{8BFB5417-2AB6-4475-812A-3104A9EC7491}" destId="{0E52E1D1-3ACC-448D-8BC8-556C604F2FF6}" srcOrd="0" destOrd="0" presId="urn:microsoft.com/office/officeart/2005/8/layout/target1"/>
    <dgm:cxn modelId="{785467D0-2EF9-45C5-B0D0-2A000A4E9A8A}" srcId="{DC8A81FC-0217-4B42-A8EA-93EBFDCB60D0}" destId="{1D7D0CBA-054B-43FC-8B8C-3F3A8D19175D}" srcOrd="1" destOrd="0" parTransId="{4829A86C-F25E-4870-8415-E4351A8BFC32}" sibTransId="{80C8E01A-2216-480C-93F5-88C5D20E3CA6}"/>
    <dgm:cxn modelId="{E9CF804C-5817-45E1-A779-FBE92C3E8267}" srcId="{DC8A81FC-0217-4B42-A8EA-93EBFDCB60D0}" destId="{B4CA2A32-FA28-484B-9242-B9F7F4C047D1}" srcOrd="0" destOrd="0" parTransId="{02BC977B-8529-4891-A861-198D51969F0E}" sibTransId="{EC5F8AE9-BE05-438B-9E6B-C94CF3522365}"/>
    <dgm:cxn modelId="{424E49BC-D589-4FC8-AD8E-2495D019EA04}" type="presOf" srcId="{1D7D0CBA-054B-43FC-8B8C-3F3A8D19175D}" destId="{4F293442-66C9-48C0-A809-F13CC2769473}" srcOrd="0" destOrd="0" presId="urn:microsoft.com/office/officeart/2005/8/layout/target1"/>
    <dgm:cxn modelId="{A21C7A9A-DCA1-48EB-B767-5BAF8D13E702}" type="presOf" srcId="{B4CA2A32-FA28-484B-9242-B9F7F4C047D1}" destId="{E0972941-92C1-40E0-B178-7B5BF860921B}" srcOrd="0" destOrd="0" presId="urn:microsoft.com/office/officeart/2005/8/layout/target1"/>
    <dgm:cxn modelId="{23533D51-789D-4A9F-B5DD-1C8F2254A799}" type="presParOf" srcId="{8E860D50-845C-4A0A-8DEC-5F7D81043878}" destId="{2EB9BC8B-C1EC-4845-832B-0D8275FF86D2}" srcOrd="0" destOrd="0" presId="urn:microsoft.com/office/officeart/2005/8/layout/target1"/>
    <dgm:cxn modelId="{3362B319-72D6-474F-8835-705F7BD838DF}" type="presParOf" srcId="{8E860D50-845C-4A0A-8DEC-5F7D81043878}" destId="{E0972941-92C1-40E0-B178-7B5BF860921B}" srcOrd="1" destOrd="0" presId="urn:microsoft.com/office/officeart/2005/8/layout/target1"/>
    <dgm:cxn modelId="{FE0D13A5-D069-41B9-9C56-32BADA297D5B}" type="presParOf" srcId="{8E860D50-845C-4A0A-8DEC-5F7D81043878}" destId="{6ACA41BF-79DC-4B4B-8C97-43A708A0C4A0}" srcOrd="2" destOrd="0" presId="urn:microsoft.com/office/officeart/2005/8/layout/target1"/>
    <dgm:cxn modelId="{C7DBA6A1-4A96-4289-BB26-2E17B6860B97}" type="presParOf" srcId="{8E860D50-845C-4A0A-8DEC-5F7D81043878}" destId="{68944C72-DFAF-4EBA-988C-B9567EA793AC}" srcOrd="3" destOrd="0" presId="urn:microsoft.com/office/officeart/2005/8/layout/target1"/>
    <dgm:cxn modelId="{5F47E38B-ECA2-4205-8E95-F0B54A0DD70A}" type="presParOf" srcId="{8E860D50-845C-4A0A-8DEC-5F7D81043878}" destId="{5A567ABA-5AAA-402B-BCCD-828063CB275C}" srcOrd="4" destOrd="0" presId="urn:microsoft.com/office/officeart/2005/8/layout/target1"/>
    <dgm:cxn modelId="{BD50DA2E-A2FB-4A33-BC4D-1A26E5161D2A}" type="presParOf" srcId="{8E860D50-845C-4A0A-8DEC-5F7D81043878}" destId="{4F293442-66C9-48C0-A809-F13CC2769473}" srcOrd="5" destOrd="0" presId="urn:microsoft.com/office/officeart/2005/8/layout/target1"/>
    <dgm:cxn modelId="{D557BDE9-746B-4F2B-925A-1983EE32C029}" type="presParOf" srcId="{8E860D50-845C-4A0A-8DEC-5F7D81043878}" destId="{D943A72A-0E2A-4732-B885-2D02B95D1F0F}" srcOrd="6" destOrd="0" presId="urn:microsoft.com/office/officeart/2005/8/layout/target1"/>
    <dgm:cxn modelId="{4783ACBA-7370-438F-891A-43B42FAE44F5}" type="presParOf" srcId="{8E860D50-845C-4A0A-8DEC-5F7D81043878}" destId="{1845307F-9EF2-481E-B364-6A40F77A37BA}" srcOrd="7" destOrd="0" presId="urn:microsoft.com/office/officeart/2005/8/layout/target1"/>
    <dgm:cxn modelId="{21F9F839-E2C2-4D0D-80D9-94F549B52419}" type="presParOf" srcId="{8E860D50-845C-4A0A-8DEC-5F7D81043878}" destId="{EB281C42-FD62-42A0-BFA6-B56C661CDC78}" srcOrd="8" destOrd="0" presId="urn:microsoft.com/office/officeart/2005/8/layout/target1"/>
    <dgm:cxn modelId="{763B4F21-55F9-40AE-9CF6-FE9CB538C3EB}" type="presParOf" srcId="{8E860D50-845C-4A0A-8DEC-5F7D81043878}" destId="{0E52E1D1-3ACC-448D-8BC8-556C604F2FF6}" srcOrd="9" destOrd="0" presId="urn:microsoft.com/office/officeart/2005/8/layout/target1"/>
    <dgm:cxn modelId="{7CB1CBED-A005-4219-8427-8606793E21F6}" type="presParOf" srcId="{8E860D50-845C-4A0A-8DEC-5F7D81043878}" destId="{356BEC82-01D6-4C2B-8133-4206A0AF27EC}" srcOrd="10" destOrd="0" presId="urn:microsoft.com/office/officeart/2005/8/layout/target1"/>
    <dgm:cxn modelId="{7B87F5D9-F570-4A99-B14E-0E91A3A93B80}" type="presParOf" srcId="{8E860D50-845C-4A0A-8DEC-5F7D81043878}" destId="{2CA53CE8-3001-4FAD-AB0C-5DCE935E48A0}" srcOrd="11" destOrd="0" presId="urn:microsoft.com/office/officeart/2005/8/layout/targe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3D125C-CD5A-4FE8-B9F7-8ED70ADE4794}"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65DA27F9-74C3-494C-9BB5-55AFC48A2763}">
      <dgm:prSet/>
      <dgm:spPr/>
      <dgm:t>
        <a:bodyPr/>
        <a:lstStyle/>
        <a:p>
          <a:pPr rtl="0"/>
          <a:r>
            <a:rPr lang="zh-CN" dirty="0" smtClean="0"/>
            <a:t>明年规划</a:t>
          </a:r>
          <a:endParaRPr lang="en-US" dirty="0"/>
        </a:p>
      </dgm:t>
    </dgm:pt>
    <dgm:pt modelId="{63134F7B-1461-4945-BD55-206098302491}" type="parTrans" cxnId="{275232C1-41E0-4C7B-B179-B0882279E268}">
      <dgm:prSet/>
      <dgm:spPr/>
      <dgm:t>
        <a:bodyPr/>
        <a:lstStyle/>
        <a:p>
          <a:endParaRPr lang="zh-CN" altLang="en-US"/>
        </a:p>
      </dgm:t>
    </dgm:pt>
    <dgm:pt modelId="{DA811BC4-81F6-44B1-85CE-665DB9101821}" type="sibTrans" cxnId="{275232C1-41E0-4C7B-B179-B0882279E268}">
      <dgm:prSet/>
      <dgm:spPr/>
      <dgm:t>
        <a:bodyPr/>
        <a:lstStyle/>
        <a:p>
          <a:endParaRPr lang="zh-CN" altLang="en-US"/>
        </a:p>
      </dgm:t>
    </dgm:pt>
    <dgm:pt modelId="{DB0F3335-44C0-49F4-B9D7-9A5A24205E61}">
      <dgm:prSet/>
      <dgm:spPr/>
      <dgm:t>
        <a:bodyPr/>
        <a:lstStyle/>
        <a:p>
          <a:pPr rtl="0"/>
          <a:r>
            <a:rPr lang="zh-CN" dirty="0" smtClean="0"/>
            <a:t>服从产品安排，</a:t>
          </a:r>
          <a:r>
            <a:rPr lang="en-US" dirty="0" smtClean="0"/>
            <a:t>1861</a:t>
          </a:r>
          <a:r>
            <a:rPr lang="zh-CN" dirty="0" smtClean="0"/>
            <a:t>、</a:t>
          </a:r>
          <a:r>
            <a:rPr lang="en-US" dirty="0" smtClean="0"/>
            <a:t>Q</a:t>
          </a:r>
          <a:r>
            <a:rPr lang="zh-CN" dirty="0" smtClean="0"/>
            <a:t>项目、智能终端问题解决以及新需求支持</a:t>
          </a:r>
          <a:endParaRPr lang="en-US" dirty="0"/>
        </a:p>
      </dgm:t>
    </dgm:pt>
    <dgm:pt modelId="{B14CD2C7-33F6-4C0A-BEBE-03053D4B4ACF}" type="parTrans" cxnId="{D10FB014-4B7C-469E-B887-7E37F83A6DE0}">
      <dgm:prSet/>
      <dgm:spPr/>
      <dgm:t>
        <a:bodyPr/>
        <a:lstStyle/>
        <a:p>
          <a:endParaRPr lang="zh-CN" altLang="en-US"/>
        </a:p>
      </dgm:t>
    </dgm:pt>
    <dgm:pt modelId="{AE38F16F-CA0D-4E1A-A0E2-6DC327CBA0B9}" type="sibTrans" cxnId="{D10FB014-4B7C-469E-B887-7E37F83A6DE0}">
      <dgm:prSet/>
      <dgm:spPr/>
      <dgm:t>
        <a:bodyPr/>
        <a:lstStyle/>
        <a:p>
          <a:endParaRPr lang="zh-CN" altLang="en-US"/>
        </a:p>
      </dgm:t>
    </dgm:pt>
    <dgm:pt modelId="{40CC8492-8A7A-4914-AB05-5E618695DCA2}">
      <dgm:prSet/>
      <dgm:spPr/>
      <dgm:t>
        <a:bodyPr/>
        <a:lstStyle/>
        <a:p>
          <a:pPr rtl="0"/>
          <a:r>
            <a:rPr lang="zh-CN" dirty="0" smtClean="0"/>
            <a:t>持续能力建设</a:t>
          </a:r>
          <a:endParaRPr lang="en-US" dirty="0"/>
        </a:p>
      </dgm:t>
    </dgm:pt>
    <dgm:pt modelId="{28827824-EA4F-41DF-9D72-5E50662A502F}" type="parTrans" cxnId="{19C60913-CEDF-4634-9982-DED5652D223D}">
      <dgm:prSet/>
      <dgm:spPr/>
      <dgm:t>
        <a:bodyPr/>
        <a:lstStyle/>
        <a:p>
          <a:endParaRPr lang="zh-CN" altLang="en-US"/>
        </a:p>
      </dgm:t>
    </dgm:pt>
    <dgm:pt modelId="{0107DE43-E88A-40C7-A7F2-E32A260CD32A}" type="sibTrans" cxnId="{19C60913-CEDF-4634-9982-DED5652D223D}">
      <dgm:prSet/>
      <dgm:spPr/>
      <dgm:t>
        <a:bodyPr/>
        <a:lstStyle/>
        <a:p>
          <a:endParaRPr lang="zh-CN" altLang="en-US"/>
        </a:p>
      </dgm:t>
    </dgm:pt>
    <dgm:pt modelId="{7E0C1363-91FA-4C39-93C8-96966A3019CB}">
      <dgm:prSet/>
      <dgm:spPr/>
      <dgm:t>
        <a:bodyPr/>
        <a:lstStyle/>
        <a:p>
          <a:pPr rtl="0"/>
          <a:r>
            <a:rPr lang="en-US" dirty="0" smtClean="0"/>
            <a:t>AMS</a:t>
          </a:r>
          <a:r>
            <a:rPr lang="zh-CN" dirty="0" smtClean="0"/>
            <a:t>的深入研究</a:t>
          </a:r>
          <a:endParaRPr lang="en-US" dirty="0"/>
        </a:p>
      </dgm:t>
    </dgm:pt>
    <dgm:pt modelId="{BCD6B052-FE58-4390-B308-982693E0006D}" type="parTrans" cxnId="{B839E08C-7C75-4D84-B844-9E883D53CBC8}">
      <dgm:prSet/>
      <dgm:spPr/>
      <dgm:t>
        <a:bodyPr/>
        <a:lstStyle/>
        <a:p>
          <a:endParaRPr lang="zh-CN" altLang="en-US"/>
        </a:p>
      </dgm:t>
    </dgm:pt>
    <dgm:pt modelId="{6EF84052-FC05-4621-A9A3-11C0504AA956}" type="sibTrans" cxnId="{B839E08C-7C75-4D84-B844-9E883D53CBC8}">
      <dgm:prSet/>
      <dgm:spPr/>
      <dgm:t>
        <a:bodyPr/>
        <a:lstStyle/>
        <a:p>
          <a:endParaRPr lang="zh-CN" altLang="en-US"/>
        </a:p>
      </dgm:t>
    </dgm:pt>
    <dgm:pt modelId="{CCC946D0-63E3-4E40-A314-2F538B510F90}">
      <dgm:prSet/>
      <dgm:spPr/>
      <dgm:t>
        <a:bodyPr/>
        <a:lstStyle/>
        <a:p>
          <a:pPr rtl="0"/>
          <a:r>
            <a:rPr lang="en-US" dirty="0" smtClean="0"/>
            <a:t>PKMS</a:t>
          </a:r>
          <a:r>
            <a:rPr lang="zh-CN" dirty="0" smtClean="0"/>
            <a:t>的深入研究</a:t>
          </a:r>
          <a:endParaRPr lang="en-US" dirty="0"/>
        </a:p>
      </dgm:t>
    </dgm:pt>
    <dgm:pt modelId="{E3061154-F5A6-4AA9-9840-EF264F1F674D}" type="parTrans" cxnId="{2C3DC123-8A6C-4A05-8C60-BB34D4CF2629}">
      <dgm:prSet/>
      <dgm:spPr/>
      <dgm:t>
        <a:bodyPr/>
        <a:lstStyle/>
        <a:p>
          <a:endParaRPr lang="zh-CN" altLang="en-US"/>
        </a:p>
      </dgm:t>
    </dgm:pt>
    <dgm:pt modelId="{35D1D47F-3E04-489D-8267-7BA3561C6242}" type="sibTrans" cxnId="{2C3DC123-8A6C-4A05-8C60-BB34D4CF2629}">
      <dgm:prSet/>
      <dgm:spPr/>
      <dgm:t>
        <a:bodyPr/>
        <a:lstStyle/>
        <a:p>
          <a:endParaRPr lang="zh-CN" altLang="en-US"/>
        </a:p>
      </dgm:t>
    </dgm:pt>
    <dgm:pt modelId="{B2A63CD3-D2A0-4103-96F0-646E3A478548}">
      <dgm:prSet/>
      <dgm:spPr/>
      <dgm:t>
        <a:bodyPr/>
        <a:lstStyle/>
        <a:p>
          <a:pPr rtl="0"/>
          <a:r>
            <a:rPr lang="en-US" dirty="0" smtClean="0"/>
            <a:t>InputManagerService</a:t>
          </a:r>
          <a:r>
            <a:rPr lang="zh-CN" dirty="0" smtClean="0"/>
            <a:t>的深入研究</a:t>
          </a:r>
          <a:endParaRPr lang="en-US" dirty="0"/>
        </a:p>
      </dgm:t>
    </dgm:pt>
    <dgm:pt modelId="{6886FE3E-C33F-43CD-8EAA-6905D94D5A1A}" type="parTrans" cxnId="{D3B2FE52-EB84-4A4D-9FD7-91387F0E3209}">
      <dgm:prSet/>
      <dgm:spPr/>
      <dgm:t>
        <a:bodyPr/>
        <a:lstStyle/>
        <a:p>
          <a:endParaRPr lang="zh-CN" altLang="en-US"/>
        </a:p>
      </dgm:t>
    </dgm:pt>
    <dgm:pt modelId="{700B17FB-4113-4296-90D6-09EDBFE67CE3}" type="sibTrans" cxnId="{D3B2FE52-EB84-4A4D-9FD7-91387F0E3209}">
      <dgm:prSet/>
      <dgm:spPr/>
      <dgm:t>
        <a:bodyPr/>
        <a:lstStyle/>
        <a:p>
          <a:endParaRPr lang="zh-CN" altLang="en-US"/>
        </a:p>
      </dgm:t>
    </dgm:pt>
    <dgm:pt modelId="{1A82E3F0-CDA1-448A-8BE0-18B218B3EFD4}">
      <dgm:prSet/>
      <dgm:spPr/>
      <dgm:t>
        <a:bodyPr/>
        <a:lstStyle/>
        <a:p>
          <a:pPr rtl="0"/>
          <a:r>
            <a:rPr lang="en-US" dirty="0" smtClean="0"/>
            <a:t>WMS</a:t>
          </a:r>
          <a:r>
            <a:rPr lang="zh-CN" dirty="0" smtClean="0"/>
            <a:t>、</a:t>
          </a:r>
          <a:r>
            <a:rPr lang="en-US" dirty="0" smtClean="0"/>
            <a:t>surfaceflinger</a:t>
          </a:r>
          <a:r>
            <a:rPr lang="zh-CN" dirty="0" smtClean="0"/>
            <a:t>显示相关深入研究</a:t>
          </a:r>
          <a:endParaRPr lang="en-US" dirty="0"/>
        </a:p>
      </dgm:t>
    </dgm:pt>
    <dgm:pt modelId="{E328BAF1-E35C-48AA-84B5-C8FB7B884CD9}" type="parTrans" cxnId="{910A6247-4679-4541-BD02-38BD63DCA211}">
      <dgm:prSet/>
      <dgm:spPr/>
      <dgm:t>
        <a:bodyPr/>
        <a:lstStyle/>
        <a:p>
          <a:endParaRPr lang="zh-CN" altLang="en-US"/>
        </a:p>
      </dgm:t>
    </dgm:pt>
    <dgm:pt modelId="{72908EBE-3D2F-43C7-BACF-04686B3210E9}" type="sibTrans" cxnId="{910A6247-4679-4541-BD02-38BD63DCA211}">
      <dgm:prSet/>
      <dgm:spPr/>
      <dgm:t>
        <a:bodyPr/>
        <a:lstStyle/>
        <a:p>
          <a:endParaRPr lang="zh-CN" altLang="en-US"/>
        </a:p>
      </dgm:t>
    </dgm:pt>
    <dgm:pt modelId="{7BF8E76B-E992-471C-97C1-888A0B3343F4}">
      <dgm:prSet/>
      <dgm:spPr/>
      <dgm:t>
        <a:bodyPr/>
        <a:lstStyle/>
        <a:p>
          <a:pPr rtl="0"/>
          <a:r>
            <a:rPr lang="zh-CN" dirty="0" smtClean="0"/>
            <a:t>死机冻屏</a:t>
          </a:r>
          <a:r>
            <a:rPr lang="en-US" dirty="0" smtClean="0"/>
            <a:t>ANR</a:t>
          </a:r>
          <a:r>
            <a:rPr lang="zh-CN" dirty="0" smtClean="0"/>
            <a:t>问题总结分类与流程优化</a:t>
          </a:r>
          <a:endParaRPr lang="en-US" dirty="0"/>
        </a:p>
      </dgm:t>
    </dgm:pt>
    <dgm:pt modelId="{6BD789E9-D305-475E-BEF5-DB11A88FBB50}" type="parTrans" cxnId="{95265D37-6634-47D2-8DA9-AAE78A4F2AA4}">
      <dgm:prSet/>
      <dgm:spPr/>
      <dgm:t>
        <a:bodyPr/>
        <a:lstStyle/>
        <a:p>
          <a:endParaRPr lang="zh-CN" altLang="en-US"/>
        </a:p>
      </dgm:t>
    </dgm:pt>
    <dgm:pt modelId="{E2D9FB1E-898A-4614-897D-291D3F88CD4E}" type="sibTrans" cxnId="{95265D37-6634-47D2-8DA9-AAE78A4F2AA4}">
      <dgm:prSet/>
      <dgm:spPr/>
      <dgm:t>
        <a:bodyPr/>
        <a:lstStyle/>
        <a:p>
          <a:endParaRPr lang="zh-CN" altLang="en-US"/>
        </a:p>
      </dgm:t>
    </dgm:pt>
    <dgm:pt modelId="{58E6826E-C0EE-4957-9EF3-7FA9C46B5175}">
      <dgm:prSet/>
      <dgm:spPr/>
      <dgm:t>
        <a:bodyPr/>
        <a:lstStyle/>
        <a:p>
          <a:pPr rtl="0"/>
          <a:r>
            <a:rPr lang="zh-CN" dirty="0" smtClean="0"/>
            <a:t>五级安全的预言</a:t>
          </a:r>
          <a:r>
            <a:rPr lang="zh-CN" altLang="en-US" dirty="0" smtClean="0"/>
            <a:t>优化</a:t>
          </a:r>
          <a:r>
            <a:rPr lang="zh-CN" dirty="0" smtClean="0"/>
            <a:t>开发</a:t>
          </a:r>
          <a:endParaRPr lang="en-US" dirty="0"/>
        </a:p>
      </dgm:t>
    </dgm:pt>
    <dgm:pt modelId="{439A2197-03FD-4DA9-8F96-AB0D77198236}" type="parTrans" cxnId="{36E35693-0934-45BA-BFED-7AE991D4508E}">
      <dgm:prSet/>
      <dgm:spPr/>
      <dgm:t>
        <a:bodyPr/>
        <a:lstStyle/>
        <a:p>
          <a:endParaRPr lang="zh-CN" altLang="en-US"/>
        </a:p>
      </dgm:t>
    </dgm:pt>
    <dgm:pt modelId="{40D14CB1-33FE-49BD-A74F-0D7EAAC7C415}" type="sibTrans" cxnId="{36E35693-0934-45BA-BFED-7AE991D4508E}">
      <dgm:prSet/>
      <dgm:spPr/>
      <dgm:t>
        <a:bodyPr/>
        <a:lstStyle/>
        <a:p>
          <a:endParaRPr lang="zh-CN" altLang="en-US"/>
        </a:p>
      </dgm:t>
    </dgm:pt>
    <dgm:pt modelId="{3548C343-902A-419A-9CF8-90CD67EC1198}">
      <dgm:prSet/>
      <dgm:spPr/>
      <dgm:t>
        <a:bodyPr/>
        <a:lstStyle/>
        <a:p>
          <a:pPr rtl="0"/>
          <a:r>
            <a:rPr lang="zh-CN" dirty="0" smtClean="0"/>
            <a:t>单元测试用例的完善</a:t>
          </a:r>
          <a:endParaRPr lang="en-US" dirty="0"/>
        </a:p>
      </dgm:t>
    </dgm:pt>
    <dgm:pt modelId="{5EA1A367-D7A5-4D67-8EEC-B0E7B9003627}" type="parTrans" cxnId="{FA1214ED-F7EF-4640-BB96-65263C22794E}">
      <dgm:prSet/>
      <dgm:spPr/>
      <dgm:t>
        <a:bodyPr/>
        <a:lstStyle/>
        <a:p>
          <a:endParaRPr lang="zh-CN" altLang="en-US"/>
        </a:p>
      </dgm:t>
    </dgm:pt>
    <dgm:pt modelId="{5F7D9A44-AB82-4C03-B105-4A330EB9504D}" type="sibTrans" cxnId="{FA1214ED-F7EF-4640-BB96-65263C22794E}">
      <dgm:prSet/>
      <dgm:spPr/>
      <dgm:t>
        <a:bodyPr/>
        <a:lstStyle/>
        <a:p>
          <a:endParaRPr lang="zh-CN" altLang="en-US"/>
        </a:p>
      </dgm:t>
    </dgm:pt>
    <dgm:pt modelId="{90616B42-156B-4FA6-A9B3-D65567508F77}">
      <dgm:prSet/>
      <dgm:spPr/>
      <dgm:t>
        <a:bodyPr/>
        <a:lstStyle/>
        <a:p>
          <a:pPr rtl="0"/>
          <a:r>
            <a:rPr lang="zh-CN" dirty="0" smtClean="0"/>
            <a:t>团队建设</a:t>
          </a:r>
          <a:endParaRPr lang="en-US" dirty="0"/>
        </a:p>
      </dgm:t>
    </dgm:pt>
    <dgm:pt modelId="{803B97CD-5334-4695-A78D-980B089215B6}" type="parTrans" cxnId="{EF9B6546-66C6-451F-A095-0B28AE1A936B}">
      <dgm:prSet/>
      <dgm:spPr/>
      <dgm:t>
        <a:bodyPr/>
        <a:lstStyle/>
        <a:p>
          <a:endParaRPr lang="zh-CN" altLang="en-US"/>
        </a:p>
      </dgm:t>
    </dgm:pt>
    <dgm:pt modelId="{612FACF6-679D-456B-9B25-04BC8C03BF4A}" type="sibTrans" cxnId="{EF9B6546-66C6-451F-A095-0B28AE1A936B}">
      <dgm:prSet/>
      <dgm:spPr/>
      <dgm:t>
        <a:bodyPr/>
        <a:lstStyle/>
        <a:p>
          <a:endParaRPr lang="zh-CN" altLang="en-US"/>
        </a:p>
      </dgm:t>
    </dgm:pt>
    <dgm:pt modelId="{1725F23F-B2D4-4253-88B4-F7BDC3CC4FC4}">
      <dgm:prSet/>
      <dgm:spPr/>
      <dgm:t>
        <a:bodyPr/>
        <a:lstStyle/>
        <a:p>
          <a:pPr rtl="0"/>
          <a:r>
            <a:rPr lang="zh-CN" dirty="0" smtClean="0"/>
            <a:t>更健全的考核机制</a:t>
          </a:r>
          <a:endParaRPr lang="en-US" dirty="0"/>
        </a:p>
      </dgm:t>
    </dgm:pt>
    <dgm:pt modelId="{F00F83A0-A008-4AE7-8186-5664B96BD1BB}" type="parTrans" cxnId="{A2ED3E97-C563-400D-B8A0-08791E697D75}">
      <dgm:prSet/>
      <dgm:spPr/>
      <dgm:t>
        <a:bodyPr/>
        <a:lstStyle/>
        <a:p>
          <a:endParaRPr lang="zh-CN" altLang="en-US"/>
        </a:p>
      </dgm:t>
    </dgm:pt>
    <dgm:pt modelId="{62854BFA-CF44-4EB3-9E17-ECF94445BE84}" type="sibTrans" cxnId="{A2ED3E97-C563-400D-B8A0-08791E697D75}">
      <dgm:prSet/>
      <dgm:spPr/>
      <dgm:t>
        <a:bodyPr/>
        <a:lstStyle/>
        <a:p>
          <a:endParaRPr lang="zh-CN" altLang="en-US"/>
        </a:p>
      </dgm:t>
    </dgm:pt>
    <dgm:pt modelId="{8AD8B8B1-030C-455B-B13C-42A1E0994B83}">
      <dgm:prSet/>
      <dgm:spPr/>
      <dgm:t>
        <a:bodyPr/>
        <a:lstStyle/>
        <a:p>
          <a:pPr rtl="0"/>
          <a:r>
            <a:rPr lang="zh-CN" dirty="0" smtClean="0"/>
            <a:t>提升文档的分享效果</a:t>
          </a:r>
          <a:endParaRPr lang="en-US" dirty="0"/>
        </a:p>
      </dgm:t>
    </dgm:pt>
    <dgm:pt modelId="{635102BE-B87E-4132-AC7F-BB2D47B1ED5C}" type="parTrans" cxnId="{4A2D5839-8E74-488F-88FA-CDA2B802011D}">
      <dgm:prSet/>
      <dgm:spPr/>
      <dgm:t>
        <a:bodyPr/>
        <a:lstStyle/>
        <a:p>
          <a:endParaRPr lang="zh-CN" altLang="en-US"/>
        </a:p>
      </dgm:t>
    </dgm:pt>
    <dgm:pt modelId="{1A408BBE-1C42-4173-88CB-D0DD0E726C5D}" type="sibTrans" cxnId="{4A2D5839-8E74-488F-88FA-CDA2B802011D}">
      <dgm:prSet/>
      <dgm:spPr/>
      <dgm:t>
        <a:bodyPr/>
        <a:lstStyle/>
        <a:p>
          <a:endParaRPr lang="zh-CN" altLang="en-US"/>
        </a:p>
      </dgm:t>
    </dgm:pt>
    <dgm:pt modelId="{F9C94EB2-4C13-405F-9805-03CD1FDAF357}">
      <dgm:prSet/>
      <dgm:spPr/>
      <dgm:t>
        <a:bodyPr/>
        <a:lstStyle/>
        <a:p>
          <a:pPr rtl="0"/>
          <a:r>
            <a:rPr lang="zh-CN" altLang="en-US" dirty="0" smtClean="0"/>
            <a:t>问题和组员能力提升的权衡</a:t>
          </a:r>
          <a:endParaRPr lang="en-US" dirty="0"/>
        </a:p>
      </dgm:t>
    </dgm:pt>
    <dgm:pt modelId="{E434543C-DCBD-4B0F-BFB8-5782A8A29043}" type="parTrans" cxnId="{C6AEF84A-6755-4693-A2CD-B18A4344BB4A}">
      <dgm:prSet/>
      <dgm:spPr/>
    </dgm:pt>
    <dgm:pt modelId="{7FF8511C-4944-4434-A038-4F2D27394DE6}" type="sibTrans" cxnId="{C6AEF84A-6755-4693-A2CD-B18A4344BB4A}">
      <dgm:prSet/>
      <dgm:spPr/>
    </dgm:pt>
    <dgm:pt modelId="{3D30C3D1-AC89-4AFD-A7AA-06EA9FB81DB4}">
      <dgm:prSet/>
      <dgm:spPr/>
      <dgm:t>
        <a:bodyPr/>
        <a:lstStyle/>
        <a:p>
          <a:pPr rtl="0"/>
          <a:r>
            <a:rPr lang="zh-CN" altLang="en-US" dirty="0" smtClean="0"/>
            <a:t>开机流程中</a:t>
          </a:r>
          <a:r>
            <a:rPr lang="en-US" altLang="zh-CN" dirty="0" err="1" smtClean="0"/>
            <a:t>init.rc</a:t>
          </a:r>
          <a:r>
            <a:rPr lang="zh-CN" altLang="en-US" dirty="0" smtClean="0"/>
            <a:t>配置的优化</a:t>
          </a:r>
          <a:endParaRPr lang="en-US" dirty="0"/>
        </a:p>
      </dgm:t>
    </dgm:pt>
    <dgm:pt modelId="{739BA7AF-B8EF-48AE-B23F-E3A573B67053}" type="parTrans" cxnId="{C1547DCA-27AB-4AB1-A6A9-D0E773DD7F36}">
      <dgm:prSet/>
      <dgm:spPr/>
    </dgm:pt>
    <dgm:pt modelId="{59130EC0-2C4C-49B1-9FC0-3E4EC810570F}" type="sibTrans" cxnId="{C1547DCA-27AB-4AB1-A6A9-D0E773DD7F36}">
      <dgm:prSet/>
      <dgm:spPr/>
    </dgm:pt>
    <dgm:pt modelId="{D3EB1179-0BB1-416F-83F6-6E2BB33369B9}" type="pres">
      <dgm:prSet presAssocID="{9E3D125C-CD5A-4FE8-B9F7-8ED70ADE4794}" presName="linearFlow" presStyleCnt="0">
        <dgm:presLayoutVars>
          <dgm:dir/>
          <dgm:resizeHandles val="exact"/>
        </dgm:presLayoutVars>
      </dgm:prSet>
      <dgm:spPr/>
      <dgm:t>
        <a:bodyPr/>
        <a:lstStyle/>
        <a:p>
          <a:endParaRPr lang="zh-CN" altLang="en-US"/>
        </a:p>
      </dgm:t>
    </dgm:pt>
    <dgm:pt modelId="{7C8C9740-F329-4AD6-82C7-0A595EC89CB5}" type="pres">
      <dgm:prSet presAssocID="{65DA27F9-74C3-494C-9BB5-55AFC48A2763}" presName="composite" presStyleCnt="0"/>
      <dgm:spPr/>
    </dgm:pt>
    <dgm:pt modelId="{1DB40F5E-8848-49B1-9DAF-BA5A50752F80}" type="pres">
      <dgm:prSet presAssocID="{65DA27F9-74C3-494C-9BB5-55AFC48A2763}" presName="imgShp" presStyleLbl="fgImgPlace1" presStyleIdx="0" presStyleCnt="1"/>
      <dgm:spPr>
        <a:blipFill rotWithShape="0">
          <a:blip xmlns:r="http://schemas.openxmlformats.org/officeDocument/2006/relationships" r:embed="rId1"/>
          <a:stretch>
            <a:fillRect/>
          </a:stretch>
        </a:blipFill>
      </dgm:spPr>
    </dgm:pt>
    <dgm:pt modelId="{4B398B85-A91F-44B9-8E23-2244C983DDCE}" type="pres">
      <dgm:prSet presAssocID="{65DA27F9-74C3-494C-9BB5-55AFC48A2763}" presName="txShp" presStyleLbl="node1" presStyleIdx="0" presStyleCnt="1" custScaleX="117410" custScaleY="162121">
        <dgm:presLayoutVars>
          <dgm:bulletEnabled val="1"/>
        </dgm:presLayoutVars>
      </dgm:prSet>
      <dgm:spPr/>
      <dgm:t>
        <a:bodyPr/>
        <a:lstStyle/>
        <a:p>
          <a:endParaRPr lang="zh-CN" altLang="en-US"/>
        </a:p>
      </dgm:t>
    </dgm:pt>
  </dgm:ptLst>
  <dgm:cxnLst>
    <dgm:cxn modelId="{74E579C0-0CAD-46F4-9945-6AAB8041C267}" type="presOf" srcId="{40CC8492-8A7A-4914-AB05-5E618695DCA2}" destId="{4B398B85-A91F-44B9-8E23-2244C983DDCE}" srcOrd="0" destOrd="2" presId="urn:microsoft.com/office/officeart/2005/8/layout/vList3"/>
    <dgm:cxn modelId="{973971BB-E29A-4D43-8117-11BDADFAC7DC}" type="presOf" srcId="{B2A63CD3-D2A0-4103-96F0-646E3A478548}" destId="{4B398B85-A91F-44B9-8E23-2244C983DDCE}" srcOrd="0" destOrd="5" presId="urn:microsoft.com/office/officeart/2005/8/layout/vList3"/>
    <dgm:cxn modelId="{A2ED3E97-C563-400D-B8A0-08791E697D75}" srcId="{90616B42-156B-4FA6-A9B3-D65567508F77}" destId="{1725F23F-B2D4-4253-88B4-F7BDC3CC4FC4}" srcOrd="0" destOrd="0" parTransId="{F00F83A0-A008-4AE7-8186-5664B96BD1BB}" sibTransId="{62854BFA-CF44-4EB3-9E17-ECF94445BE84}"/>
    <dgm:cxn modelId="{FA1214ED-F7EF-4640-BB96-65263C22794E}" srcId="{40CC8492-8A7A-4914-AB05-5E618695DCA2}" destId="{3548C343-902A-419A-9CF8-90CD67EC1198}" srcOrd="7" destOrd="0" parTransId="{5EA1A367-D7A5-4D67-8EEC-B0E7B9003627}" sibTransId="{5F7D9A44-AB82-4C03-B105-4A330EB9504D}"/>
    <dgm:cxn modelId="{275232C1-41E0-4C7B-B179-B0882279E268}" srcId="{9E3D125C-CD5A-4FE8-B9F7-8ED70ADE4794}" destId="{65DA27F9-74C3-494C-9BB5-55AFC48A2763}" srcOrd="0" destOrd="0" parTransId="{63134F7B-1461-4945-BD55-206098302491}" sibTransId="{DA811BC4-81F6-44B1-85CE-665DB9101821}"/>
    <dgm:cxn modelId="{36E35693-0934-45BA-BFED-7AE991D4508E}" srcId="{40CC8492-8A7A-4914-AB05-5E618695DCA2}" destId="{58E6826E-C0EE-4957-9EF3-7FA9C46B5175}" srcOrd="6" destOrd="0" parTransId="{439A2197-03FD-4DA9-8F96-AB0D77198236}" sibTransId="{40D14CB1-33FE-49BD-A74F-0D7EAAC7C415}"/>
    <dgm:cxn modelId="{F999650D-63B8-44C5-AB9D-692571802481}" type="presOf" srcId="{8AD8B8B1-030C-455B-B13C-42A1E0994B83}" destId="{4B398B85-A91F-44B9-8E23-2244C983DDCE}" srcOrd="0" destOrd="13" presId="urn:microsoft.com/office/officeart/2005/8/layout/vList3"/>
    <dgm:cxn modelId="{19C60913-CEDF-4634-9982-DED5652D223D}" srcId="{65DA27F9-74C3-494C-9BB5-55AFC48A2763}" destId="{40CC8492-8A7A-4914-AB05-5E618695DCA2}" srcOrd="1" destOrd="0" parTransId="{28827824-EA4F-41DF-9D72-5E50662A502F}" sibTransId="{0107DE43-E88A-40C7-A7F2-E32A260CD32A}"/>
    <dgm:cxn modelId="{5A6EE341-21FA-4719-92CF-FB52369C8716}" type="presOf" srcId="{9E3D125C-CD5A-4FE8-B9F7-8ED70ADE4794}" destId="{D3EB1179-0BB1-416F-83F6-6E2BB33369B9}" srcOrd="0" destOrd="0" presId="urn:microsoft.com/office/officeart/2005/8/layout/vList3"/>
    <dgm:cxn modelId="{0980D383-844B-46AB-94E4-9DAD1A3798A6}" type="presOf" srcId="{1725F23F-B2D4-4253-88B4-F7BDC3CC4FC4}" destId="{4B398B85-A91F-44B9-8E23-2244C983DDCE}" srcOrd="0" destOrd="12" presId="urn:microsoft.com/office/officeart/2005/8/layout/vList3"/>
    <dgm:cxn modelId="{3CA33FF8-874F-4768-BC46-59DEC46C98D4}" type="presOf" srcId="{3D30C3D1-AC89-4AFD-A7AA-06EA9FB81DB4}" destId="{4B398B85-A91F-44B9-8E23-2244C983DDCE}" srcOrd="0" destOrd="7" presId="urn:microsoft.com/office/officeart/2005/8/layout/vList3"/>
    <dgm:cxn modelId="{D3B2FE52-EB84-4A4D-9FD7-91387F0E3209}" srcId="{40CC8492-8A7A-4914-AB05-5E618695DCA2}" destId="{B2A63CD3-D2A0-4103-96F0-646E3A478548}" srcOrd="2" destOrd="0" parTransId="{6886FE3E-C33F-43CD-8EAA-6905D94D5A1A}" sibTransId="{700B17FB-4113-4296-90D6-09EDBFE67CE3}"/>
    <dgm:cxn modelId="{BDEB28EE-A2F7-4068-B6C9-9E2B6A01C424}" type="presOf" srcId="{90616B42-156B-4FA6-A9B3-D65567508F77}" destId="{4B398B85-A91F-44B9-8E23-2244C983DDCE}" srcOrd="0" destOrd="11" presId="urn:microsoft.com/office/officeart/2005/8/layout/vList3"/>
    <dgm:cxn modelId="{4A2D5839-8E74-488F-88FA-CDA2B802011D}" srcId="{90616B42-156B-4FA6-A9B3-D65567508F77}" destId="{8AD8B8B1-030C-455B-B13C-42A1E0994B83}" srcOrd="1" destOrd="0" parTransId="{635102BE-B87E-4132-AC7F-BB2D47B1ED5C}" sibTransId="{1A408BBE-1C42-4173-88CB-D0DD0E726C5D}"/>
    <dgm:cxn modelId="{07052B56-740D-495E-8F93-11746683A5B9}" type="presOf" srcId="{DB0F3335-44C0-49F4-B9D7-9A5A24205E61}" destId="{4B398B85-A91F-44B9-8E23-2244C983DDCE}" srcOrd="0" destOrd="1" presId="urn:microsoft.com/office/officeart/2005/8/layout/vList3"/>
    <dgm:cxn modelId="{C5E4BFF5-79DC-44B7-9EBC-5BA609B9B970}" type="presOf" srcId="{65DA27F9-74C3-494C-9BB5-55AFC48A2763}" destId="{4B398B85-A91F-44B9-8E23-2244C983DDCE}" srcOrd="0" destOrd="0" presId="urn:microsoft.com/office/officeart/2005/8/layout/vList3"/>
    <dgm:cxn modelId="{D10FB014-4B7C-469E-B887-7E37F83A6DE0}" srcId="{65DA27F9-74C3-494C-9BB5-55AFC48A2763}" destId="{DB0F3335-44C0-49F4-B9D7-9A5A24205E61}" srcOrd="0" destOrd="0" parTransId="{B14CD2C7-33F6-4C0A-BEBE-03053D4B4ACF}" sibTransId="{AE38F16F-CA0D-4E1A-A0E2-6DC327CBA0B9}"/>
    <dgm:cxn modelId="{910A6247-4679-4541-BD02-38BD63DCA211}" srcId="{40CC8492-8A7A-4914-AB05-5E618695DCA2}" destId="{1A82E3F0-CDA1-448A-8BE0-18B218B3EFD4}" srcOrd="3" destOrd="0" parTransId="{E328BAF1-E35C-48AA-84B5-C8FB7B884CD9}" sibTransId="{72908EBE-3D2F-43C7-BACF-04686B3210E9}"/>
    <dgm:cxn modelId="{F287C0F9-A8E9-4983-87BA-ACE1F03D7B1B}" type="presOf" srcId="{CCC946D0-63E3-4E40-A314-2F538B510F90}" destId="{4B398B85-A91F-44B9-8E23-2244C983DDCE}" srcOrd="0" destOrd="4" presId="urn:microsoft.com/office/officeart/2005/8/layout/vList3"/>
    <dgm:cxn modelId="{C1547DCA-27AB-4AB1-A6A9-D0E773DD7F36}" srcId="{40CC8492-8A7A-4914-AB05-5E618695DCA2}" destId="{3D30C3D1-AC89-4AFD-A7AA-06EA9FB81DB4}" srcOrd="4" destOrd="0" parTransId="{739BA7AF-B8EF-48AE-B23F-E3A573B67053}" sibTransId="{59130EC0-2C4C-49B1-9FC0-3E4EC810570F}"/>
    <dgm:cxn modelId="{EF9B6546-66C6-451F-A095-0B28AE1A936B}" srcId="{65DA27F9-74C3-494C-9BB5-55AFC48A2763}" destId="{90616B42-156B-4FA6-A9B3-D65567508F77}" srcOrd="2" destOrd="0" parTransId="{803B97CD-5334-4695-A78D-980B089215B6}" sibTransId="{612FACF6-679D-456B-9B25-04BC8C03BF4A}"/>
    <dgm:cxn modelId="{99253336-4127-4BEB-BC5A-5FBF0C72300D}" type="presOf" srcId="{F9C94EB2-4C13-405F-9805-03CD1FDAF357}" destId="{4B398B85-A91F-44B9-8E23-2244C983DDCE}" srcOrd="0" destOrd="14" presId="urn:microsoft.com/office/officeart/2005/8/layout/vList3"/>
    <dgm:cxn modelId="{C5A9D51C-E5D3-483E-A052-DEA5EF558325}" type="presOf" srcId="{1A82E3F0-CDA1-448A-8BE0-18B218B3EFD4}" destId="{4B398B85-A91F-44B9-8E23-2244C983DDCE}" srcOrd="0" destOrd="6" presId="urn:microsoft.com/office/officeart/2005/8/layout/vList3"/>
    <dgm:cxn modelId="{A7911E45-2F79-4B29-AA88-A5FC28092102}" type="presOf" srcId="{3548C343-902A-419A-9CF8-90CD67EC1198}" destId="{4B398B85-A91F-44B9-8E23-2244C983DDCE}" srcOrd="0" destOrd="10" presId="urn:microsoft.com/office/officeart/2005/8/layout/vList3"/>
    <dgm:cxn modelId="{95265D37-6634-47D2-8DA9-AAE78A4F2AA4}" srcId="{40CC8492-8A7A-4914-AB05-5E618695DCA2}" destId="{7BF8E76B-E992-471C-97C1-888A0B3343F4}" srcOrd="5" destOrd="0" parTransId="{6BD789E9-D305-475E-BEF5-DB11A88FBB50}" sibTransId="{E2D9FB1E-898A-4614-897D-291D3F88CD4E}"/>
    <dgm:cxn modelId="{7894D36A-1C5E-4424-A55B-2F181431DCAB}" type="presOf" srcId="{7BF8E76B-E992-471C-97C1-888A0B3343F4}" destId="{4B398B85-A91F-44B9-8E23-2244C983DDCE}" srcOrd="0" destOrd="8" presId="urn:microsoft.com/office/officeart/2005/8/layout/vList3"/>
    <dgm:cxn modelId="{B839E08C-7C75-4D84-B844-9E883D53CBC8}" srcId="{40CC8492-8A7A-4914-AB05-5E618695DCA2}" destId="{7E0C1363-91FA-4C39-93C8-96966A3019CB}" srcOrd="0" destOrd="0" parTransId="{BCD6B052-FE58-4390-B308-982693E0006D}" sibTransId="{6EF84052-FC05-4621-A9A3-11C0504AA956}"/>
    <dgm:cxn modelId="{2C3DC123-8A6C-4A05-8C60-BB34D4CF2629}" srcId="{40CC8492-8A7A-4914-AB05-5E618695DCA2}" destId="{CCC946D0-63E3-4E40-A314-2F538B510F90}" srcOrd="1" destOrd="0" parTransId="{E3061154-F5A6-4AA9-9840-EF264F1F674D}" sibTransId="{35D1D47F-3E04-489D-8267-7BA3561C6242}"/>
    <dgm:cxn modelId="{F6DDAC4F-2D9B-448B-8014-019A9EC00F1D}" type="presOf" srcId="{7E0C1363-91FA-4C39-93C8-96966A3019CB}" destId="{4B398B85-A91F-44B9-8E23-2244C983DDCE}" srcOrd="0" destOrd="3" presId="urn:microsoft.com/office/officeart/2005/8/layout/vList3"/>
    <dgm:cxn modelId="{BD2F411D-DDFA-4921-A1C4-876E772B6593}" type="presOf" srcId="{58E6826E-C0EE-4957-9EF3-7FA9C46B5175}" destId="{4B398B85-A91F-44B9-8E23-2244C983DDCE}" srcOrd="0" destOrd="9" presId="urn:microsoft.com/office/officeart/2005/8/layout/vList3"/>
    <dgm:cxn modelId="{C6AEF84A-6755-4693-A2CD-B18A4344BB4A}" srcId="{90616B42-156B-4FA6-A9B3-D65567508F77}" destId="{F9C94EB2-4C13-405F-9805-03CD1FDAF357}" srcOrd="2" destOrd="0" parTransId="{E434543C-DCBD-4B0F-BFB8-5782A8A29043}" sibTransId="{7FF8511C-4944-4434-A038-4F2D27394DE6}"/>
    <dgm:cxn modelId="{D1620D6C-3615-4E25-A0C3-4F670241E4F1}" type="presParOf" srcId="{D3EB1179-0BB1-416F-83F6-6E2BB33369B9}" destId="{7C8C9740-F329-4AD6-82C7-0A595EC89CB5}" srcOrd="0" destOrd="0" presId="urn:microsoft.com/office/officeart/2005/8/layout/vList3"/>
    <dgm:cxn modelId="{E0E99D24-618A-454E-A93F-7D854F9F01E7}" type="presParOf" srcId="{7C8C9740-F329-4AD6-82C7-0A595EC89CB5}" destId="{1DB40F5E-8848-49B1-9DAF-BA5A50752F80}" srcOrd="0" destOrd="0" presId="urn:microsoft.com/office/officeart/2005/8/layout/vList3"/>
    <dgm:cxn modelId="{6C717F97-33C9-468B-BF52-4E40846858AB}" type="presParOf" srcId="{7C8C9740-F329-4AD6-82C7-0A595EC89CB5}" destId="{4B398B85-A91F-44B9-8E23-2244C983DDCE}" srcOrd="1" destOrd="0" presId="urn:microsoft.com/office/officeart/2005/8/layout/vList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425B83C-DA12-4817-B501-CA54EAE1F93B}">
      <dsp:nvSpPr>
        <dsp:cNvPr id="0" name=""/>
        <dsp:cNvSpPr/>
      </dsp:nvSpPr>
      <dsp:spPr>
        <a:xfrm>
          <a:off x="0" y="417646"/>
          <a:ext cx="2765107" cy="276510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18F90A-F6B7-452B-BB26-185B50742C5A}">
      <dsp:nvSpPr>
        <dsp:cNvPr id="0" name=""/>
        <dsp:cNvSpPr/>
      </dsp:nvSpPr>
      <dsp:spPr>
        <a:xfrm>
          <a:off x="1382553" y="417646"/>
          <a:ext cx="3225958" cy="276510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dirty="0" smtClean="0"/>
            <a:t>团队建设</a:t>
          </a:r>
          <a:endParaRPr lang="en-US" sz="1900" kern="1200" dirty="0"/>
        </a:p>
      </dsp:txBody>
      <dsp:txXfrm>
        <a:off x="1382553" y="417646"/>
        <a:ext cx="3225958" cy="442417"/>
      </dsp:txXfrm>
    </dsp:sp>
    <dsp:sp modelId="{2D74EC48-98BF-4025-9E41-C6B4D497B824}">
      <dsp:nvSpPr>
        <dsp:cNvPr id="0" name=""/>
        <dsp:cNvSpPr/>
      </dsp:nvSpPr>
      <dsp:spPr>
        <a:xfrm>
          <a:off x="290336" y="860063"/>
          <a:ext cx="2184434" cy="2184434"/>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A372F1-D489-4B0C-8731-CC878CBBBEA8}">
      <dsp:nvSpPr>
        <dsp:cNvPr id="0" name=""/>
        <dsp:cNvSpPr/>
      </dsp:nvSpPr>
      <dsp:spPr>
        <a:xfrm>
          <a:off x="1382553" y="860063"/>
          <a:ext cx="3225958" cy="218443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dirty="0" smtClean="0"/>
            <a:t>工作罗列</a:t>
          </a:r>
          <a:endParaRPr lang="en-US" sz="1900" kern="1200" dirty="0"/>
        </a:p>
      </dsp:txBody>
      <dsp:txXfrm>
        <a:off x="1382553" y="860063"/>
        <a:ext cx="3225958" cy="442417"/>
      </dsp:txXfrm>
    </dsp:sp>
    <dsp:sp modelId="{E6B14D67-F9D8-45DC-8C4F-7AAA15A6D4D1}">
      <dsp:nvSpPr>
        <dsp:cNvPr id="0" name=""/>
        <dsp:cNvSpPr/>
      </dsp:nvSpPr>
      <dsp:spPr>
        <a:xfrm>
          <a:off x="580672" y="1302480"/>
          <a:ext cx="1603762" cy="1603762"/>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14FDE8-DFF4-4A8D-A75E-1DA3D34762E9}">
      <dsp:nvSpPr>
        <dsp:cNvPr id="0" name=""/>
        <dsp:cNvSpPr/>
      </dsp:nvSpPr>
      <dsp:spPr>
        <a:xfrm>
          <a:off x="1382553" y="1302480"/>
          <a:ext cx="3225958" cy="160376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dirty="0" smtClean="0"/>
            <a:t>亮点工作</a:t>
          </a:r>
          <a:endParaRPr lang="en-US" sz="1900" kern="1200" dirty="0"/>
        </a:p>
      </dsp:txBody>
      <dsp:txXfrm>
        <a:off x="1382553" y="1302480"/>
        <a:ext cx="3225958" cy="442417"/>
      </dsp:txXfrm>
    </dsp:sp>
    <dsp:sp modelId="{F1E8A48E-425F-42A5-8E86-268BE93E3797}">
      <dsp:nvSpPr>
        <dsp:cNvPr id="0" name=""/>
        <dsp:cNvSpPr/>
      </dsp:nvSpPr>
      <dsp:spPr>
        <a:xfrm>
          <a:off x="871008" y="1744897"/>
          <a:ext cx="1023089" cy="1023089"/>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BDAC2-0FE4-48B5-8A8D-F796BEAD4DBA}">
      <dsp:nvSpPr>
        <dsp:cNvPr id="0" name=""/>
        <dsp:cNvSpPr/>
      </dsp:nvSpPr>
      <dsp:spPr>
        <a:xfrm>
          <a:off x="1382553" y="1744897"/>
          <a:ext cx="3225958" cy="102308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dirty="0" smtClean="0"/>
            <a:t>文档情况</a:t>
          </a:r>
          <a:endParaRPr lang="en-US" sz="1900" kern="1200" dirty="0"/>
        </a:p>
      </dsp:txBody>
      <dsp:txXfrm>
        <a:off x="1382553" y="1744897"/>
        <a:ext cx="3225958" cy="442417"/>
      </dsp:txXfrm>
    </dsp:sp>
    <dsp:sp modelId="{7AA46BC5-C922-44DB-9DD3-392C5DB85AB9}">
      <dsp:nvSpPr>
        <dsp:cNvPr id="0" name=""/>
        <dsp:cNvSpPr/>
      </dsp:nvSpPr>
      <dsp:spPr>
        <a:xfrm>
          <a:off x="1161345" y="2187315"/>
          <a:ext cx="442417" cy="44241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59A63C-489B-43FD-BCD0-FD9B274E8AE4}">
      <dsp:nvSpPr>
        <dsp:cNvPr id="0" name=""/>
        <dsp:cNvSpPr/>
      </dsp:nvSpPr>
      <dsp:spPr>
        <a:xfrm>
          <a:off x="1382553" y="2187315"/>
          <a:ext cx="3225958" cy="44241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zh-CN" sz="1900" kern="1200" dirty="0" smtClean="0"/>
            <a:t>明年工作计划</a:t>
          </a:r>
          <a:endParaRPr lang="en-US" sz="1900" kern="1200" dirty="0"/>
        </a:p>
      </dsp:txBody>
      <dsp:txXfrm>
        <a:off x="1382553" y="2187315"/>
        <a:ext cx="3225958" cy="44241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ADD2DD7-11C7-4598-9D6E-969C63A7B416}">
      <dsp:nvSpPr>
        <dsp:cNvPr id="0" name=""/>
        <dsp:cNvSpPr/>
      </dsp:nvSpPr>
      <dsp:spPr>
        <a:xfrm rot="10800000">
          <a:off x="1309369" y="460"/>
          <a:ext cx="4740646" cy="46118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371" tIns="53340" rIns="99568" bIns="53340" numCol="1" spcCol="1270" anchor="ctr" anchorCtr="0">
          <a:noAutofit/>
        </a:bodyPr>
        <a:lstStyle/>
        <a:p>
          <a:pPr lvl="0" algn="ctr" defTabSz="622300" rtl="0">
            <a:lnSpc>
              <a:spcPct val="90000"/>
            </a:lnSpc>
            <a:spcBef>
              <a:spcPct val="0"/>
            </a:spcBef>
            <a:spcAft>
              <a:spcPct val="35000"/>
            </a:spcAft>
          </a:pPr>
          <a:r>
            <a:rPr lang="zh-CN" sz="1400" kern="1200" dirty="0" smtClean="0"/>
            <a:t>团队规模扩大，每人都可以负责一两个模块</a:t>
          </a:r>
          <a:endParaRPr lang="en-US" sz="1400" kern="1200" dirty="0"/>
        </a:p>
      </dsp:txBody>
      <dsp:txXfrm rot="10800000">
        <a:off x="1309369" y="460"/>
        <a:ext cx="4740646" cy="461187"/>
      </dsp:txXfrm>
    </dsp:sp>
    <dsp:sp modelId="{B567BF46-E8A3-4BB8-860E-5C5956F22DB7}">
      <dsp:nvSpPr>
        <dsp:cNvPr id="0" name=""/>
        <dsp:cNvSpPr/>
      </dsp:nvSpPr>
      <dsp:spPr>
        <a:xfrm>
          <a:off x="1078775" y="460"/>
          <a:ext cx="461187" cy="46118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3F73A4-E0FC-42C8-BD02-3E32DFAA1A5F}">
      <dsp:nvSpPr>
        <dsp:cNvPr id="0" name=""/>
        <dsp:cNvSpPr/>
      </dsp:nvSpPr>
      <dsp:spPr>
        <a:xfrm rot="10800000">
          <a:off x="1309369" y="599315"/>
          <a:ext cx="4740646" cy="46118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371" tIns="53340" rIns="99568" bIns="53340" numCol="1" spcCol="1270" anchor="ctr" anchorCtr="0">
          <a:noAutofit/>
        </a:bodyPr>
        <a:lstStyle/>
        <a:p>
          <a:pPr lvl="0" algn="ctr" defTabSz="622300" rtl="0">
            <a:lnSpc>
              <a:spcPct val="90000"/>
            </a:lnSpc>
            <a:spcBef>
              <a:spcPct val="0"/>
            </a:spcBef>
            <a:spcAft>
              <a:spcPct val="35000"/>
            </a:spcAft>
          </a:pPr>
          <a:r>
            <a:rPr lang="en-US" sz="1400" kern="1200" dirty="0" smtClean="0"/>
            <a:t>USB</a:t>
          </a:r>
          <a:r>
            <a:rPr lang="zh-CN" sz="1400" kern="1200" dirty="0" smtClean="0"/>
            <a:t>，存储相关模块得到了加强和锻炼</a:t>
          </a:r>
          <a:endParaRPr lang="en-US" sz="1400" kern="1200" dirty="0"/>
        </a:p>
      </dsp:txBody>
      <dsp:txXfrm rot="10800000">
        <a:off x="1309369" y="599315"/>
        <a:ext cx="4740646" cy="461187"/>
      </dsp:txXfrm>
    </dsp:sp>
    <dsp:sp modelId="{2C3B59CC-DD70-40EC-AE7B-1D105921A165}">
      <dsp:nvSpPr>
        <dsp:cNvPr id="0" name=""/>
        <dsp:cNvSpPr/>
      </dsp:nvSpPr>
      <dsp:spPr>
        <a:xfrm>
          <a:off x="1078775" y="599315"/>
          <a:ext cx="461187" cy="461187"/>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100D6C-926F-481A-A64C-95038A2ED0A4}">
      <dsp:nvSpPr>
        <dsp:cNvPr id="0" name=""/>
        <dsp:cNvSpPr/>
      </dsp:nvSpPr>
      <dsp:spPr>
        <a:xfrm rot="10800000">
          <a:off x="1309369" y="1198170"/>
          <a:ext cx="4740646" cy="46118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371" tIns="53340" rIns="99568" bIns="53340" numCol="1" spcCol="1270" anchor="ctr" anchorCtr="0">
          <a:noAutofit/>
        </a:bodyPr>
        <a:lstStyle/>
        <a:p>
          <a:pPr lvl="0" algn="ctr" defTabSz="622300" rtl="0">
            <a:lnSpc>
              <a:spcPct val="90000"/>
            </a:lnSpc>
            <a:spcBef>
              <a:spcPct val="0"/>
            </a:spcBef>
            <a:spcAft>
              <a:spcPct val="35000"/>
            </a:spcAft>
          </a:pPr>
          <a:r>
            <a:rPr lang="zh-CN" sz="1400" kern="1200" dirty="0" smtClean="0"/>
            <a:t>工信部安全四级的实现从</a:t>
          </a:r>
          <a:r>
            <a:rPr lang="en-US" sz="1400" kern="1200" dirty="0" smtClean="0"/>
            <a:t>APP</a:t>
          </a:r>
          <a:r>
            <a:rPr lang="zh-CN" sz="1400" kern="1200" dirty="0" smtClean="0"/>
            <a:t>到</a:t>
          </a:r>
          <a:r>
            <a:rPr lang="en-US" sz="1400" kern="1200" dirty="0" smtClean="0"/>
            <a:t>framework</a:t>
          </a:r>
          <a:endParaRPr lang="zh-CN" sz="1400" kern="1200" dirty="0"/>
        </a:p>
      </dsp:txBody>
      <dsp:txXfrm rot="10800000">
        <a:off x="1309369" y="1198170"/>
        <a:ext cx="4740646" cy="461187"/>
      </dsp:txXfrm>
    </dsp:sp>
    <dsp:sp modelId="{70E4D9D8-24E1-4A04-8FDF-71C726FD131D}">
      <dsp:nvSpPr>
        <dsp:cNvPr id="0" name=""/>
        <dsp:cNvSpPr/>
      </dsp:nvSpPr>
      <dsp:spPr>
        <a:xfrm>
          <a:off x="1078775" y="1198170"/>
          <a:ext cx="461187" cy="461187"/>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A5BCA7-492E-439B-B2DB-594326EFD3CA}">
      <dsp:nvSpPr>
        <dsp:cNvPr id="0" name=""/>
        <dsp:cNvSpPr/>
      </dsp:nvSpPr>
      <dsp:spPr>
        <a:xfrm rot="10800000">
          <a:off x="1309369" y="1797025"/>
          <a:ext cx="4740646" cy="46118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371" tIns="53340" rIns="99568" bIns="53340" numCol="1" spcCol="1270" anchor="ctr" anchorCtr="0">
          <a:noAutofit/>
        </a:bodyPr>
        <a:lstStyle/>
        <a:p>
          <a:pPr lvl="0" algn="ctr" defTabSz="622300" rtl="0">
            <a:lnSpc>
              <a:spcPct val="90000"/>
            </a:lnSpc>
            <a:spcBef>
              <a:spcPct val="0"/>
            </a:spcBef>
            <a:spcAft>
              <a:spcPct val="35000"/>
            </a:spcAft>
          </a:pPr>
          <a:r>
            <a:rPr lang="zh-CN" sz="1400" kern="1200" dirty="0" smtClean="0"/>
            <a:t>底层模块如</a:t>
          </a:r>
          <a:r>
            <a:rPr lang="en-US" sz="1400" kern="1200" dirty="0" smtClean="0"/>
            <a:t>init</a:t>
          </a:r>
          <a:r>
            <a:rPr lang="zh-CN" sz="1400" kern="1200" dirty="0" smtClean="0"/>
            <a:t>，</a:t>
          </a:r>
          <a:r>
            <a:rPr lang="en-US" sz="1400" kern="1200" dirty="0" err="1" smtClean="0"/>
            <a:t>vold</a:t>
          </a:r>
          <a:r>
            <a:rPr lang="zh-CN" sz="1400" kern="1200" dirty="0" smtClean="0"/>
            <a:t>，</a:t>
          </a:r>
          <a:r>
            <a:rPr lang="en-US" sz="1400" kern="1200" dirty="0" err="1" smtClean="0"/>
            <a:t>adbd</a:t>
          </a:r>
          <a:r>
            <a:rPr lang="zh-CN" sz="1400" kern="1200" dirty="0" smtClean="0"/>
            <a:t>，</a:t>
          </a:r>
          <a:r>
            <a:rPr lang="en-US" sz="1400" kern="1200" dirty="0" err="1" smtClean="0"/>
            <a:t>logd</a:t>
          </a:r>
          <a:r>
            <a:rPr lang="zh-CN" sz="1400" kern="1200" dirty="0" smtClean="0"/>
            <a:t>等都有了技术积累</a:t>
          </a:r>
          <a:endParaRPr lang="en-US" sz="1400" kern="1200" dirty="0"/>
        </a:p>
      </dsp:txBody>
      <dsp:txXfrm rot="10800000">
        <a:off x="1309369" y="1797025"/>
        <a:ext cx="4740646" cy="461187"/>
      </dsp:txXfrm>
    </dsp:sp>
    <dsp:sp modelId="{F72D53EF-37D3-4D34-8E6A-28788E1A9FDF}">
      <dsp:nvSpPr>
        <dsp:cNvPr id="0" name=""/>
        <dsp:cNvSpPr/>
      </dsp:nvSpPr>
      <dsp:spPr>
        <a:xfrm>
          <a:off x="1078775" y="1797025"/>
          <a:ext cx="461187" cy="461187"/>
        </a:xfrm>
        <a:prstGeom prst="ellipse">
          <a:avLst/>
        </a:prstGeom>
        <a:blipFill rotWithShape="0">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B79335-4D1C-4FF1-99E2-910D8AD17ECE}">
      <dsp:nvSpPr>
        <dsp:cNvPr id="0" name=""/>
        <dsp:cNvSpPr/>
      </dsp:nvSpPr>
      <dsp:spPr>
        <a:xfrm rot="10800000">
          <a:off x="1309369" y="2395880"/>
          <a:ext cx="4740646" cy="46118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371" tIns="53340" rIns="99568" bIns="53340" numCol="1" spcCol="1270" anchor="ctr" anchorCtr="0">
          <a:noAutofit/>
        </a:bodyPr>
        <a:lstStyle/>
        <a:p>
          <a:pPr lvl="0" algn="ctr" defTabSz="622300" rtl="0">
            <a:lnSpc>
              <a:spcPct val="90000"/>
            </a:lnSpc>
            <a:spcBef>
              <a:spcPct val="0"/>
            </a:spcBef>
            <a:spcAft>
              <a:spcPct val="35000"/>
            </a:spcAft>
          </a:pPr>
          <a:r>
            <a:rPr lang="zh-CN" sz="1400" kern="1200" dirty="0" smtClean="0"/>
            <a:t>死机，</a:t>
          </a:r>
          <a:r>
            <a:rPr lang="en-US" sz="1400" kern="1200" dirty="0" smtClean="0"/>
            <a:t>crash</a:t>
          </a:r>
          <a:r>
            <a:rPr lang="zh-CN" sz="1400" kern="1200" dirty="0" smtClean="0"/>
            <a:t>问题解决能力提升</a:t>
          </a:r>
          <a:endParaRPr lang="en-US" sz="1400" kern="1200" dirty="0"/>
        </a:p>
      </dsp:txBody>
      <dsp:txXfrm rot="10800000">
        <a:off x="1309369" y="2395880"/>
        <a:ext cx="4740646" cy="461187"/>
      </dsp:txXfrm>
    </dsp:sp>
    <dsp:sp modelId="{56F986DD-0833-43A5-ADBE-8EC57E610CA8}">
      <dsp:nvSpPr>
        <dsp:cNvPr id="0" name=""/>
        <dsp:cNvSpPr/>
      </dsp:nvSpPr>
      <dsp:spPr>
        <a:xfrm>
          <a:off x="1078775" y="2395880"/>
          <a:ext cx="461187" cy="461187"/>
        </a:xfrm>
        <a:prstGeom prst="ellipse">
          <a:avLst/>
        </a:prstGeom>
        <a:blipFill rotWithShape="0">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53A694-FEA5-4E63-B0EC-8DA2259BF7C7}">
      <dsp:nvSpPr>
        <dsp:cNvPr id="0" name=""/>
        <dsp:cNvSpPr/>
      </dsp:nvSpPr>
      <dsp:spPr>
        <a:xfrm rot="10800000">
          <a:off x="1309369" y="2994736"/>
          <a:ext cx="4740646" cy="46118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371" tIns="53340" rIns="99568" bIns="53340" numCol="1" spcCol="1270" anchor="ctr" anchorCtr="0">
          <a:noAutofit/>
        </a:bodyPr>
        <a:lstStyle/>
        <a:p>
          <a:pPr lvl="0" algn="ctr" defTabSz="622300" rtl="0">
            <a:lnSpc>
              <a:spcPct val="90000"/>
            </a:lnSpc>
            <a:spcBef>
              <a:spcPct val="0"/>
            </a:spcBef>
            <a:spcAft>
              <a:spcPct val="35000"/>
            </a:spcAft>
          </a:pPr>
          <a:r>
            <a:rPr lang="zh-CN" sz="1400" kern="1200" dirty="0" smtClean="0"/>
            <a:t>显示模块专人专项</a:t>
          </a:r>
          <a:endParaRPr lang="en-US" sz="1400" kern="1200" dirty="0"/>
        </a:p>
      </dsp:txBody>
      <dsp:txXfrm rot="10800000">
        <a:off x="1309369" y="2994736"/>
        <a:ext cx="4740646" cy="461187"/>
      </dsp:txXfrm>
    </dsp:sp>
    <dsp:sp modelId="{C0633679-61EE-4178-A2D9-E27D4054D46A}">
      <dsp:nvSpPr>
        <dsp:cNvPr id="0" name=""/>
        <dsp:cNvSpPr/>
      </dsp:nvSpPr>
      <dsp:spPr>
        <a:xfrm>
          <a:off x="1078775" y="2994736"/>
          <a:ext cx="461187" cy="461187"/>
        </a:xfrm>
        <a:prstGeom prst="ellipse">
          <a:avLst/>
        </a:prstGeom>
        <a:blipFill rotWithShape="0">
          <a:blip xmlns:r="http://schemas.openxmlformats.org/officeDocument/2006/relationships" r:embed="rId6"/>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7043190-84A2-4D64-9124-FC249DB59C9B}">
      <dsp:nvSpPr>
        <dsp:cNvPr id="0" name=""/>
        <dsp:cNvSpPr/>
      </dsp:nvSpPr>
      <dsp:spPr>
        <a:xfrm>
          <a:off x="311398" y="0"/>
          <a:ext cx="4181700" cy="1238399"/>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lvl="0" algn="ctr" defTabSz="1911350">
            <a:lnSpc>
              <a:spcPct val="90000"/>
            </a:lnSpc>
            <a:spcBef>
              <a:spcPct val="0"/>
            </a:spcBef>
            <a:spcAft>
              <a:spcPct val="35000"/>
            </a:spcAft>
          </a:pPr>
          <a:r>
            <a:rPr lang="en-US" altLang="zh-CN" sz="4300" kern="1200" dirty="0" smtClean="0"/>
            <a:t>1860,1861</a:t>
          </a:r>
          <a:r>
            <a:rPr lang="zh-CN" altLang="en-US" sz="4300" kern="1200" dirty="0" smtClean="0"/>
            <a:t>问题</a:t>
          </a:r>
          <a:endParaRPr lang="zh-CN" altLang="en-US" sz="4300" kern="1200" dirty="0"/>
        </a:p>
      </dsp:txBody>
      <dsp:txXfrm>
        <a:off x="311398" y="0"/>
        <a:ext cx="4181700" cy="1238399"/>
      </dsp:txXfrm>
    </dsp:sp>
    <dsp:sp modelId="{823886EF-A8EC-46F0-BC10-AE358FEBBD5A}">
      <dsp:nvSpPr>
        <dsp:cNvPr id="0" name=""/>
        <dsp:cNvSpPr/>
      </dsp:nvSpPr>
      <dsp:spPr>
        <a:xfrm>
          <a:off x="369943" y="1341815"/>
          <a:ext cx="4095490" cy="306890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dirty="0" smtClean="0"/>
            <a:t>USB</a:t>
          </a:r>
          <a:r>
            <a:rPr lang="zh-CN" altLang="en-US" sz="1400" kern="1200" dirty="0" smtClean="0"/>
            <a:t>，存储</a:t>
          </a:r>
          <a:r>
            <a:rPr lang="zh-CN" altLang="en-US" sz="1400" kern="1200" dirty="0" smtClean="0"/>
            <a:t>卡</a:t>
          </a:r>
          <a:r>
            <a:rPr lang="en-US" altLang="zh-CN" sz="1400" kern="1200" dirty="0" smtClean="0"/>
            <a:t>, </a:t>
          </a:r>
          <a:r>
            <a:rPr lang="zh-CN" altLang="en-US" sz="1400" kern="1200" dirty="0" smtClean="0"/>
            <a:t>加密，</a:t>
          </a:r>
          <a:r>
            <a:rPr lang="en-US" altLang="zh-CN" sz="1400" kern="1200" dirty="0" smtClean="0"/>
            <a:t>OTG</a:t>
          </a:r>
          <a:r>
            <a:rPr lang="zh-CN" altLang="en-US" sz="1400" kern="1200" dirty="0" smtClean="0"/>
            <a:t>问题</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电源电池问题（涉及功耗相关）</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死机冻屏，</a:t>
          </a:r>
          <a:r>
            <a:rPr lang="en-US" altLang="zh-CN" sz="1400" kern="1200" dirty="0" smtClean="0"/>
            <a:t>crash</a:t>
          </a:r>
          <a:r>
            <a:rPr lang="zh-CN" altLang="en-US" sz="1400" kern="1200" dirty="0" smtClean="0"/>
            <a:t>，</a:t>
          </a:r>
          <a:r>
            <a:rPr lang="en-US" altLang="zh-CN" sz="1400" kern="1200" dirty="0" smtClean="0"/>
            <a:t>ANR</a:t>
          </a:r>
          <a:r>
            <a:rPr lang="zh-CN" altLang="en-US" sz="1400" kern="1200" dirty="0" smtClean="0"/>
            <a:t>的问题</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原生</a:t>
          </a:r>
          <a:r>
            <a:rPr lang="zh-CN" altLang="en-US" sz="1400" kern="1200" dirty="0" smtClean="0"/>
            <a:t>输入法，下载应用维护</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四级安全</a:t>
          </a:r>
          <a:r>
            <a:rPr lang="en-US" altLang="zh-CN" sz="1400" kern="1200" dirty="0" smtClean="0"/>
            <a:t>(</a:t>
          </a:r>
          <a:r>
            <a:rPr lang="zh-CN" altLang="en-US" sz="1400" kern="1200" dirty="0" smtClean="0"/>
            <a:t>包括相关设置和防盗保护</a:t>
          </a:r>
          <a:r>
            <a:rPr lang="en-US" altLang="zh-CN" sz="1400" kern="1200" dirty="0" smtClean="0"/>
            <a:t>)</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smtClean="0"/>
            <a:t>CTS</a:t>
          </a:r>
          <a:r>
            <a:rPr lang="zh-CN" altLang="en-US" sz="1400" kern="1200" dirty="0" smtClean="0"/>
            <a:t>，</a:t>
          </a:r>
          <a:r>
            <a:rPr lang="en-US" altLang="zh-CN" sz="1400" kern="1200" dirty="0" smtClean="0"/>
            <a:t>monkey</a:t>
          </a:r>
          <a:r>
            <a:rPr lang="zh-CN" altLang="en-US" sz="1400" kern="1200" dirty="0" smtClean="0"/>
            <a:t>问题</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显示，</a:t>
          </a:r>
          <a:r>
            <a:rPr lang="en-US" altLang="zh-CN" sz="1400" kern="1200" dirty="0" smtClean="0"/>
            <a:t>GPU</a:t>
          </a:r>
          <a:r>
            <a:rPr lang="zh-CN" altLang="en-US" sz="1400" kern="1200" dirty="0" smtClean="0"/>
            <a:t>问题</a:t>
          </a:r>
          <a:r>
            <a:rPr lang="zh-CN" altLang="en-US" sz="1400" kern="1200" dirty="0" smtClean="0"/>
            <a:t>的</a:t>
          </a:r>
          <a:r>
            <a:rPr lang="zh-CN" altLang="en-US" sz="1400" kern="1200" dirty="0" smtClean="0"/>
            <a:t>处理（</a:t>
          </a:r>
          <a:r>
            <a:rPr lang="en-US" altLang="zh-CN" sz="1400" kern="1200" dirty="0" smtClean="0"/>
            <a:t>DVFS</a:t>
          </a:r>
          <a:r>
            <a:rPr lang="zh-CN" altLang="en-US" sz="1400" kern="1200" dirty="0" smtClean="0"/>
            <a:t>以及</a:t>
          </a:r>
          <a:r>
            <a:rPr lang="en-US" altLang="zh-CN" sz="1400" kern="1200" dirty="0" smtClean="0"/>
            <a:t>1861</a:t>
          </a:r>
          <a:r>
            <a:rPr lang="zh-CN" altLang="en-US" sz="1400" kern="1200" dirty="0" smtClean="0"/>
            <a:t>实现</a:t>
          </a:r>
          <a:r>
            <a:rPr lang="en-US" altLang="zh-CN" sz="1400" kern="1200" dirty="0" err="1" smtClean="0"/>
            <a:t>fb</a:t>
          </a:r>
          <a:r>
            <a:rPr lang="zh-CN" altLang="en-US" sz="1400" kern="1200" dirty="0" smtClean="0"/>
            <a:t>）</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err="1" smtClean="0"/>
            <a:t>SeLinux</a:t>
          </a:r>
          <a:r>
            <a:rPr lang="zh-CN" altLang="en-US" sz="1400" kern="1200" dirty="0" smtClean="0"/>
            <a:t>的支持</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编译相关支持如版本宏控制</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smtClean="0"/>
            <a:t>OTA</a:t>
          </a:r>
          <a:r>
            <a:rPr lang="zh-CN" altLang="en-US" sz="1400" kern="1200" dirty="0" smtClean="0"/>
            <a:t>优化以及板卡相关适配</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smtClean="0"/>
            <a:t>OTA</a:t>
          </a:r>
          <a:r>
            <a:rPr lang="zh-CN" altLang="en-US" sz="1400" kern="1200" dirty="0" smtClean="0"/>
            <a:t>在线升级功能开发</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应用安装拦截新功能开发</a:t>
          </a:r>
          <a:endParaRPr lang="zh-CN" altLang="en-US" sz="1400" kern="1200" dirty="0"/>
        </a:p>
      </dsp:txBody>
      <dsp:txXfrm>
        <a:off x="369943" y="1341815"/>
        <a:ext cx="4095490" cy="3068909"/>
      </dsp:txXfrm>
    </dsp:sp>
    <dsp:sp modelId="{30C673E8-E7CC-4A51-AFC1-4513DA6E2543}">
      <dsp:nvSpPr>
        <dsp:cNvPr id="0" name=""/>
        <dsp:cNvSpPr/>
      </dsp:nvSpPr>
      <dsp:spPr>
        <a:xfrm>
          <a:off x="4608509" y="4"/>
          <a:ext cx="4095490" cy="1238399"/>
        </a:xfrm>
        <a:prstGeom prst="rect">
          <a:avLst/>
        </a:prstGeom>
        <a:solidFill>
          <a:schemeClr val="accent3">
            <a:hueOff val="11250264"/>
            <a:satOff val="-16880"/>
            <a:lumOff val="-2745"/>
            <a:alphaOff val="0"/>
          </a:schemeClr>
        </a:solidFill>
        <a:ln w="25400" cap="flat" cmpd="sng" algn="ctr">
          <a:solidFill>
            <a:schemeClr val="accent3">
              <a:hueOff val="11250264"/>
              <a:satOff val="-16880"/>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lvl="0" algn="ctr" defTabSz="1911350">
            <a:lnSpc>
              <a:spcPct val="90000"/>
            </a:lnSpc>
            <a:spcBef>
              <a:spcPct val="0"/>
            </a:spcBef>
            <a:spcAft>
              <a:spcPct val="35000"/>
            </a:spcAft>
          </a:pPr>
          <a:r>
            <a:rPr lang="zh-CN" altLang="en-US" sz="4300" kern="1200" dirty="0" smtClean="0"/>
            <a:t>智能终端</a:t>
          </a:r>
          <a:endParaRPr lang="zh-CN" altLang="en-US" sz="4300" kern="1200" dirty="0"/>
        </a:p>
      </dsp:txBody>
      <dsp:txXfrm>
        <a:off x="4608509" y="4"/>
        <a:ext cx="4095490" cy="1238399"/>
      </dsp:txXfrm>
    </dsp:sp>
    <dsp:sp modelId="{9FD2977A-C1FC-42C8-93A0-0BF04D6F12A2}">
      <dsp:nvSpPr>
        <dsp:cNvPr id="0" name=""/>
        <dsp:cNvSpPr/>
      </dsp:nvSpPr>
      <dsp:spPr>
        <a:xfrm>
          <a:off x="4680507" y="1296150"/>
          <a:ext cx="4095490" cy="3068909"/>
        </a:xfrm>
        <a:prstGeom prst="rect">
          <a:avLst/>
        </a:prstGeom>
        <a:solidFill>
          <a:schemeClr val="accent3">
            <a:tint val="40000"/>
            <a:alpha val="90000"/>
            <a:hueOff val="10716850"/>
            <a:satOff val="-13793"/>
            <a:lumOff val="-1075"/>
            <a:alphaOff val="0"/>
          </a:schemeClr>
        </a:solidFill>
        <a:ln w="25400" cap="flat" cmpd="sng" algn="ctr">
          <a:solidFill>
            <a:schemeClr val="accent3">
              <a:tint val="40000"/>
              <a:alpha val="90000"/>
              <a:hueOff val="10716850"/>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smtClean="0"/>
            <a:t>无人机版本裁剪</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smtClean="0"/>
            <a:t>6500</a:t>
          </a:r>
          <a:r>
            <a:rPr lang="zh-CN" altLang="en-US" sz="1400" kern="1200" dirty="0" smtClean="0"/>
            <a:t>版本裁剪</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smtClean="0"/>
            <a:t>AOA</a:t>
          </a:r>
          <a:r>
            <a:rPr lang="zh-CN" altLang="en-US" sz="1400" kern="1200" dirty="0" smtClean="0"/>
            <a:t>功能开发支持</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一体机的新需求支持（主要是按键</a:t>
          </a:r>
          <a:r>
            <a:rPr lang="zh-CN" altLang="en-US" sz="1400" kern="1200" dirty="0" smtClean="0"/>
            <a:t>需求和其他功能开发）</a:t>
          </a:r>
          <a:endParaRPr lang="zh-CN" altLang="en-US" sz="1400" kern="1200" dirty="0"/>
        </a:p>
        <a:p>
          <a:pPr marL="114300" lvl="1" indent="-114300" algn="l" defTabSz="622300">
            <a:lnSpc>
              <a:spcPct val="90000"/>
            </a:lnSpc>
            <a:spcBef>
              <a:spcPct val="0"/>
            </a:spcBef>
            <a:spcAft>
              <a:spcPct val="15000"/>
            </a:spcAft>
            <a:buChar char="••"/>
          </a:pPr>
          <a:r>
            <a:rPr lang="zh-CN" altLang="en-US" sz="1400" kern="1200" dirty="0" smtClean="0"/>
            <a:t>智能路灯升级的开发</a:t>
          </a:r>
          <a:endParaRPr lang="zh-CN" altLang="en-US" sz="1400" kern="1200" dirty="0"/>
        </a:p>
      </dsp:txBody>
      <dsp:txXfrm>
        <a:off x="4680507" y="1296150"/>
        <a:ext cx="4095490" cy="306890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281C42-FD62-42A0-BFA6-B56C661CDC78}">
      <dsp:nvSpPr>
        <dsp:cNvPr id="0" name=""/>
        <dsp:cNvSpPr/>
      </dsp:nvSpPr>
      <dsp:spPr>
        <a:xfrm>
          <a:off x="1656183" y="936103"/>
          <a:ext cx="2808312" cy="28083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67ABA-5AAA-402B-BCCD-828063CB275C}">
      <dsp:nvSpPr>
        <dsp:cNvPr id="0" name=""/>
        <dsp:cNvSpPr/>
      </dsp:nvSpPr>
      <dsp:spPr>
        <a:xfrm>
          <a:off x="2217846" y="1497766"/>
          <a:ext cx="1684987" cy="16849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B9BC8B-C1EC-4845-832B-0D8275FF86D2}">
      <dsp:nvSpPr>
        <dsp:cNvPr id="0" name=""/>
        <dsp:cNvSpPr/>
      </dsp:nvSpPr>
      <dsp:spPr>
        <a:xfrm>
          <a:off x="2779508" y="2059428"/>
          <a:ext cx="561662" cy="5616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972941-92C1-40E0-B178-7B5BF860921B}">
      <dsp:nvSpPr>
        <dsp:cNvPr id="0" name=""/>
        <dsp:cNvSpPr/>
      </dsp:nvSpPr>
      <dsp:spPr>
        <a:xfrm>
          <a:off x="4932548" y="0"/>
          <a:ext cx="1404156" cy="819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zh-CN" sz="1300" kern="1200" dirty="0" smtClean="0"/>
            <a:t>解决的</a:t>
          </a:r>
          <a:r>
            <a:rPr lang="en-US" sz="1300" kern="1200" dirty="0" smtClean="0"/>
            <a:t>CR</a:t>
          </a:r>
          <a:r>
            <a:rPr lang="zh-CN" sz="1300" kern="1200" dirty="0" smtClean="0"/>
            <a:t>：</a:t>
          </a:r>
          <a:r>
            <a:rPr lang="en-US" sz="1300" kern="1200" dirty="0" smtClean="0"/>
            <a:t>159</a:t>
          </a:r>
          <a:endParaRPr lang="en-US" sz="1300" kern="1200" dirty="0"/>
        </a:p>
      </dsp:txBody>
      <dsp:txXfrm>
        <a:off x="4932548" y="0"/>
        <a:ext cx="1404156" cy="819091"/>
      </dsp:txXfrm>
    </dsp:sp>
    <dsp:sp modelId="{6ACA41BF-79DC-4B4B-8C97-43A708A0C4A0}">
      <dsp:nvSpPr>
        <dsp:cNvPr id="0" name=""/>
        <dsp:cNvSpPr/>
      </dsp:nvSpPr>
      <dsp:spPr>
        <a:xfrm>
          <a:off x="4581509" y="409545"/>
          <a:ext cx="3510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944C72-DFAF-4EBA-988C-B9567EA793AC}">
      <dsp:nvSpPr>
        <dsp:cNvPr id="0" name=""/>
        <dsp:cNvSpPr/>
      </dsp:nvSpPr>
      <dsp:spPr>
        <a:xfrm rot="5400000">
          <a:off x="2855099" y="615254"/>
          <a:ext cx="1930246" cy="1519764"/>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293442-66C9-48C0-A809-F13CC2769473}">
      <dsp:nvSpPr>
        <dsp:cNvPr id="0" name=""/>
        <dsp:cNvSpPr/>
      </dsp:nvSpPr>
      <dsp:spPr>
        <a:xfrm>
          <a:off x="4932548" y="819090"/>
          <a:ext cx="1404156" cy="819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zh-CN" sz="1300" kern="1200" dirty="0" smtClean="0"/>
            <a:t>分析并关闭的青铜器问题个数：</a:t>
          </a:r>
          <a:r>
            <a:rPr lang="en-US" sz="1300" kern="1200" dirty="0" smtClean="0"/>
            <a:t>980</a:t>
          </a:r>
          <a:endParaRPr lang="zh-CN" sz="1300" kern="1200" dirty="0"/>
        </a:p>
      </dsp:txBody>
      <dsp:txXfrm>
        <a:off x="4932548" y="819090"/>
        <a:ext cx="1404156" cy="819091"/>
      </dsp:txXfrm>
    </dsp:sp>
    <dsp:sp modelId="{D943A72A-0E2A-4732-B885-2D02B95D1F0F}">
      <dsp:nvSpPr>
        <dsp:cNvPr id="0" name=""/>
        <dsp:cNvSpPr/>
      </dsp:nvSpPr>
      <dsp:spPr>
        <a:xfrm>
          <a:off x="4581509" y="1228636"/>
          <a:ext cx="3510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45307F-9EF2-481E-B364-6A40F77A37BA}">
      <dsp:nvSpPr>
        <dsp:cNvPr id="0" name=""/>
        <dsp:cNvSpPr/>
      </dsp:nvSpPr>
      <dsp:spPr>
        <a:xfrm rot="5400000">
          <a:off x="3269418" y="1421567"/>
          <a:ext cx="1504131" cy="111724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52E1D1-3ACC-448D-8BC8-556C604F2FF6}">
      <dsp:nvSpPr>
        <dsp:cNvPr id="0" name=""/>
        <dsp:cNvSpPr/>
      </dsp:nvSpPr>
      <dsp:spPr>
        <a:xfrm>
          <a:off x="4932548" y="1638181"/>
          <a:ext cx="1404156" cy="819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16510" rIns="16510" bIns="16510" numCol="1" spcCol="1270" anchor="ctr" anchorCtr="0">
          <a:noAutofit/>
        </a:bodyPr>
        <a:lstStyle/>
        <a:p>
          <a:pPr lvl="0" algn="l" defTabSz="577850" rtl="0">
            <a:lnSpc>
              <a:spcPct val="90000"/>
            </a:lnSpc>
            <a:spcBef>
              <a:spcPct val="0"/>
            </a:spcBef>
            <a:spcAft>
              <a:spcPct val="35000"/>
            </a:spcAft>
          </a:pPr>
          <a:r>
            <a:rPr lang="zh-CN" sz="1300" kern="1200" dirty="0" smtClean="0"/>
            <a:t>转出的问题没有办法统计，估计至少是分析并关闭问题的</a:t>
          </a:r>
          <a:r>
            <a:rPr lang="en-US" sz="1300" kern="1200" dirty="0" smtClean="0"/>
            <a:t>3</a:t>
          </a:r>
          <a:r>
            <a:rPr lang="zh-CN" sz="1300" kern="1200" dirty="0" smtClean="0"/>
            <a:t>到</a:t>
          </a:r>
          <a:r>
            <a:rPr lang="en-US" sz="1300" kern="1200" dirty="0" smtClean="0"/>
            <a:t>4</a:t>
          </a:r>
          <a:r>
            <a:rPr lang="zh-CN" sz="1300" kern="1200" dirty="0" smtClean="0"/>
            <a:t>倍</a:t>
          </a:r>
          <a:endParaRPr lang="en-US" sz="1300" kern="1200" dirty="0"/>
        </a:p>
      </dsp:txBody>
      <dsp:txXfrm>
        <a:off x="4932548" y="1638181"/>
        <a:ext cx="1404156" cy="819091"/>
      </dsp:txXfrm>
    </dsp:sp>
    <dsp:sp modelId="{356BEC82-01D6-4C2B-8133-4206A0AF27EC}">
      <dsp:nvSpPr>
        <dsp:cNvPr id="0" name=""/>
        <dsp:cNvSpPr/>
      </dsp:nvSpPr>
      <dsp:spPr>
        <a:xfrm>
          <a:off x="4581509" y="2047727"/>
          <a:ext cx="3510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A53CE8-3001-4FAD-AB0C-5DCE935E48A0}">
      <dsp:nvSpPr>
        <dsp:cNvPr id="0" name=""/>
        <dsp:cNvSpPr/>
      </dsp:nvSpPr>
      <dsp:spPr>
        <a:xfrm rot="5400000">
          <a:off x="3684253" y="2227225"/>
          <a:ext cx="1074647" cy="714715"/>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398B85-A91F-44B9-8E23-2244C983DDCE}">
      <dsp:nvSpPr>
        <dsp:cNvPr id="0" name=""/>
        <dsp:cNvSpPr/>
      </dsp:nvSpPr>
      <dsp:spPr>
        <a:xfrm rot="10800000">
          <a:off x="1373368" y="360032"/>
          <a:ext cx="6521769" cy="453651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3942" tIns="72390" rIns="135128" bIns="72390" numCol="1" spcCol="1270" anchor="t" anchorCtr="0">
          <a:noAutofit/>
        </a:bodyPr>
        <a:lstStyle/>
        <a:p>
          <a:pPr lvl="0" algn="l" defTabSz="844550" rtl="0">
            <a:lnSpc>
              <a:spcPct val="90000"/>
            </a:lnSpc>
            <a:spcBef>
              <a:spcPct val="0"/>
            </a:spcBef>
            <a:spcAft>
              <a:spcPct val="35000"/>
            </a:spcAft>
          </a:pPr>
          <a:r>
            <a:rPr lang="zh-CN" sz="1900" kern="1200" dirty="0" smtClean="0"/>
            <a:t>明年规划</a:t>
          </a:r>
          <a:endParaRPr lang="en-US" sz="1900" kern="1200" dirty="0"/>
        </a:p>
        <a:p>
          <a:pPr marL="114300" lvl="1" indent="-114300" algn="l" defTabSz="666750" rtl="0">
            <a:lnSpc>
              <a:spcPct val="90000"/>
            </a:lnSpc>
            <a:spcBef>
              <a:spcPct val="0"/>
            </a:spcBef>
            <a:spcAft>
              <a:spcPct val="15000"/>
            </a:spcAft>
            <a:buChar char="••"/>
          </a:pPr>
          <a:r>
            <a:rPr lang="zh-CN" sz="1500" kern="1200" dirty="0" smtClean="0"/>
            <a:t>服从产品安排，</a:t>
          </a:r>
          <a:r>
            <a:rPr lang="en-US" sz="1500" kern="1200" dirty="0" smtClean="0"/>
            <a:t>1861</a:t>
          </a:r>
          <a:r>
            <a:rPr lang="zh-CN" sz="1500" kern="1200" dirty="0" smtClean="0"/>
            <a:t>、</a:t>
          </a:r>
          <a:r>
            <a:rPr lang="en-US" sz="1500" kern="1200" dirty="0" smtClean="0"/>
            <a:t>Q</a:t>
          </a:r>
          <a:r>
            <a:rPr lang="zh-CN" sz="1500" kern="1200" dirty="0" smtClean="0"/>
            <a:t>项目、智能终端问题解决以及新需求支持</a:t>
          </a:r>
          <a:endParaRPr lang="en-US" sz="1500" kern="1200" dirty="0"/>
        </a:p>
        <a:p>
          <a:pPr marL="114300" lvl="1" indent="-114300" algn="l" defTabSz="666750" rtl="0">
            <a:lnSpc>
              <a:spcPct val="90000"/>
            </a:lnSpc>
            <a:spcBef>
              <a:spcPct val="0"/>
            </a:spcBef>
            <a:spcAft>
              <a:spcPct val="15000"/>
            </a:spcAft>
            <a:buChar char="••"/>
          </a:pPr>
          <a:r>
            <a:rPr lang="zh-CN" sz="1500" kern="1200" dirty="0" smtClean="0"/>
            <a:t>持续能力建设</a:t>
          </a:r>
          <a:endParaRPr lang="en-US" sz="1500" kern="1200" dirty="0"/>
        </a:p>
        <a:p>
          <a:pPr marL="228600" lvl="2" indent="-114300" algn="l" defTabSz="666750" rtl="0">
            <a:lnSpc>
              <a:spcPct val="90000"/>
            </a:lnSpc>
            <a:spcBef>
              <a:spcPct val="0"/>
            </a:spcBef>
            <a:spcAft>
              <a:spcPct val="15000"/>
            </a:spcAft>
            <a:buChar char="••"/>
          </a:pPr>
          <a:r>
            <a:rPr lang="en-US" sz="1500" kern="1200" dirty="0" smtClean="0"/>
            <a:t>AMS</a:t>
          </a:r>
          <a:r>
            <a:rPr lang="zh-CN" sz="1500" kern="1200" dirty="0" smtClean="0"/>
            <a:t>的深入研究</a:t>
          </a:r>
          <a:endParaRPr lang="en-US" sz="1500" kern="1200" dirty="0"/>
        </a:p>
        <a:p>
          <a:pPr marL="228600" lvl="2" indent="-114300" algn="l" defTabSz="666750" rtl="0">
            <a:lnSpc>
              <a:spcPct val="90000"/>
            </a:lnSpc>
            <a:spcBef>
              <a:spcPct val="0"/>
            </a:spcBef>
            <a:spcAft>
              <a:spcPct val="15000"/>
            </a:spcAft>
            <a:buChar char="••"/>
          </a:pPr>
          <a:r>
            <a:rPr lang="en-US" sz="1500" kern="1200" dirty="0" smtClean="0"/>
            <a:t>PKMS</a:t>
          </a:r>
          <a:r>
            <a:rPr lang="zh-CN" sz="1500" kern="1200" dirty="0" smtClean="0"/>
            <a:t>的深入研究</a:t>
          </a:r>
          <a:endParaRPr lang="en-US" sz="1500" kern="1200" dirty="0"/>
        </a:p>
        <a:p>
          <a:pPr marL="228600" lvl="2" indent="-114300" algn="l" defTabSz="666750" rtl="0">
            <a:lnSpc>
              <a:spcPct val="90000"/>
            </a:lnSpc>
            <a:spcBef>
              <a:spcPct val="0"/>
            </a:spcBef>
            <a:spcAft>
              <a:spcPct val="15000"/>
            </a:spcAft>
            <a:buChar char="••"/>
          </a:pPr>
          <a:r>
            <a:rPr lang="en-US" sz="1500" kern="1200" dirty="0" smtClean="0"/>
            <a:t>InputManagerService</a:t>
          </a:r>
          <a:r>
            <a:rPr lang="zh-CN" sz="1500" kern="1200" dirty="0" smtClean="0"/>
            <a:t>的深入研究</a:t>
          </a:r>
          <a:endParaRPr lang="en-US" sz="1500" kern="1200" dirty="0"/>
        </a:p>
        <a:p>
          <a:pPr marL="228600" lvl="2" indent="-114300" algn="l" defTabSz="666750" rtl="0">
            <a:lnSpc>
              <a:spcPct val="90000"/>
            </a:lnSpc>
            <a:spcBef>
              <a:spcPct val="0"/>
            </a:spcBef>
            <a:spcAft>
              <a:spcPct val="15000"/>
            </a:spcAft>
            <a:buChar char="••"/>
          </a:pPr>
          <a:r>
            <a:rPr lang="en-US" sz="1500" kern="1200" dirty="0" smtClean="0"/>
            <a:t>WMS</a:t>
          </a:r>
          <a:r>
            <a:rPr lang="zh-CN" sz="1500" kern="1200" dirty="0" smtClean="0"/>
            <a:t>、</a:t>
          </a:r>
          <a:r>
            <a:rPr lang="en-US" sz="1500" kern="1200" dirty="0" smtClean="0"/>
            <a:t>surfaceflinger</a:t>
          </a:r>
          <a:r>
            <a:rPr lang="zh-CN" sz="1500" kern="1200" dirty="0" smtClean="0"/>
            <a:t>显示相关深入研究</a:t>
          </a:r>
          <a:endParaRPr lang="en-US" sz="1500" kern="1200" dirty="0"/>
        </a:p>
        <a:p>
          <a:pPr marL="228600" lvl="2" indent="-114300" algn="l" defTabSz="666750" rtl="0">
            <a:lnSpc>
              <a:spcPct val="90000"/>
            </a:lnSpc>
            <a:spcBef>
              <a:spcPct val="0"/>
            </a:spcBef>
            <a:spcAft>
              <a:spcPct val="15000"/>
            </a:spcAft>
            <a:buChar char="••"/>
          </a:pPr>
          <a:r>
            <a:rPr lang="zh-CN" altLang="en-US" sz="1500" kern="1200" dirty="0" smtClean="0"/>
            <a:t>开机流程中</a:t>
          </a:r>
          <a:r>
            <a:rPr lang="en-US" altLang="zh-CN" sz="1500" kern="1200" dirty="0" err="1" smtClean="0"/>
            <a:t>init.rc</a:t>
          </a:r>
          <a:r>
            <a:rPr lang="zh-CN" altLang="en-US" sz="1500" kern="1200" dirty="0" smtClean="0"/>
            <a:t>配置的优化</a:t>
          </a:r>
          <a:endParaRPr lang="en-US" sz="1500" kern="1200" dirty="0"/>
        </a:p>
        <a:p>
          <a:pPr marL="228600" lvl="2" indent="-114300" algn="l" defTabSz="666750" rtl="0">
            <a:lnSpc>
              <a:spcPct val="90000"/>
            </a:lnSpc>
            <a:spcBef>
              <a:spcPct val="0"/>
            </a:spcBef>
            <a:spcAft>
              <a:spcPct val="15000"/>
            </a:spcAft>
            <a:buChar char="••"/>
          </a:pPr>
          <a:r>
            <a:rPr lang="zh-CN" sz="1500" kern="1200" dirty="0" smtClean="0"/>
            <a:t>死机冻屏</a:t>
          </a:r>
          <a:r>
            <a:rPr lang="en-US" sz="1500" kern="1200" dirty="0" smtClean="0"/>
            <a:t>ANR</a:t>
          </a:r>
          <a:r>
            <a:rPr lang="zh-CN" sz="1500" kern="1200" dirty="0" smtClean="0"/>
            <a:t>问题总结分类与流程优化</a:t>
          </a:r>
          <a:endParaRPr lang="en-US" sz="1500" kern="1200" dirty="0"/>
        </a:p>
        <a:p>
          <a:pPr marL="228600" lvl="2" indent="-114300" algn="l" defTabSz="666750" rtl="0">
            <a:lnSpc>
              <a:spcPct val="90000"/>
            </a:lnSpc>
            <a:spcBef>
              <a:spcPct val="0"/>
            </a:spcBef>
            <a:spcAft>
              <a:spcPct val="15000"/>
            </a:spcAft>
            <a:buChar char="••"/>
          </a:pPr>
          <a:r>
            <a:rPr lang="zh-CN" sz="1500" kern="1200" dirty="0" smtClean="0"/>
            <a:t>五级安全的预言</a:t>
          </a:r>
          <a:r>
            <a:rPr lang="zh-CN" altLang="en-US" sz="1500" kern="1200" dirty="0" smtClean="0"/>
            <a:t>优化</a:t>
          </a:r>
          <a:r>
            <a:rPr lang="zh-CN" sz="1500" kern="1200" dirty="0" smtClean="0"/>
            <a:t>开发</a:t>
          </a:r>
          <a:endParaRPr lang="en-US" sz="1500" kern="1200" dirty="0"/>
        </a:p>
        <a:p>
          <a:pPr marL="228600" lvl="2" indent="-114300" algn="l" defTabSz="666750" rtl="0">
            <a:lnSpc>
              <a:spcPct val="90000"/>
            </a:lnSpc>
            <a:spcBef>
              <a:spcPct val="0"/>
            </a:spcBef>
            <a:spcAft>
              <a:spcPct val="15000"/>
            </a:spcAft>
            <a:buChar char="••"/>
          </a:pPr>
          <a:r>
            <a:rPr lang="zh-CN" sz="1500" kern="1200" dirty="0" smtClean="0"/>
            <a:t>单元测试用例的完善</a:t>
          </a:r>
          <a:endParaRPr lang="en-US" sz="1500" kern="1200" dirty="0"/>
        </a:p>
        <a:p>
          <a:pPr marL="114300" lvl="1" indent="-114300" algn="l" defTabSz="666750" rtl="0">
            <a:lnSpc>
              <a:spcPct val="90000"/>
            </a:lnSpc>
            <a:spcBef>
              <a:spcPct val="0"/>
            </a:spcBef>
            <a:spcAft>
              <a:spcPct val="15000"/>
            </a:spcAft>
            <a:buChar char="••"/>
          </a:pPr>
          <a:r>
            <a:rPr lang="zh-CN" sz="1500" kern="1200" dirty="0" smtClean="0"/>
            <a:t>团队建设</a:t>
          </a:r>
          <a:endParaRPr lang="en-US" sz="1500" kern="1200" dirty="0"/>
        </a:p>
        <a:p>
          <a:pPr marL="228600" lvl="2" indent="-114300" algn="l" defTabSz="666750" rtl="0">
            <a:lnSpc>
              <a:spcPct val="90000"/>
            </a:lnSpc>
            <a:spcBef>
              <a:spcPct val="0"/>
            </a:spcBef>
            <a:spcAft>
              <a:spcPct val="15000"/>
            </a:spcAft>
            <a:buChar char="••"/>
          </a:pPr>
          <a:r>
            <a:rPr lang="zh-CN" sz="1500" kern="1200" dirty="0" smtClean="0"/>
            <a:t>更健全的考核机制</a:t>
          </a:r>
          <a:endParaRPr lang="en-US" sz="1500" kern="1200" dirty="0"/>
        </a:p>
        <a:p>
          <a:pPr marL="228600" lvl="2" indent="-114300" algn="l" defTabSz="666750" rtl="0">
            <a:lnSpc>
              <a:spcPct val="90000"/>
            </a:lnSpc>
            <a:spcBef>
              <a:spcPct val="0"/>
            </a:spcBef>
            <a:spcAft>
              <a:spcPct val="15000"/>
            </a:spcAft>
            <a:buChar char="••"/>
          </a:pPr>
          <a:r>
            <a:rPr lang="zh-CN" sz="1500" kern="1200" dirty="0" smtClean="0"/>
            <a:t>提升文档的分享效果</a:t>
          </a:r>
          <a:endParaRPr lang="en-US" sz="1500" kern="1200" dirty="0"/>
        </a:p>
        <a:p>
          <a:pPr marL="228600" lvl="2" indent="-114300" algn="l" defTabSz="666750" rtl="0">
            <a:lnSpc>
              <a:spcPct val="90000"/>
            </a:lnSpc>
            <a:spcBef>
              <a:spcPct val="0"/>
            </a:spcBef>
            <a:spcAft>
              <a:spcPct val="15000"/>
            </a:spcAft>
            <a:buChar char="••"/>
          </a:pPr>
          <a:r>
            <a:rPr lang="zh-CN" altLang="en-US" sz="1500" kern="1200" dirty="0" smtClean="0"/>
            <a:t>问题和组员能力提升的权衡</a:t>
          </a:r>
          <a:endParaRPr lang="en-US" sz="1500" kern="1200" dirty="0"/>
        </a:p>
      </dsp:txBody>
      <dsp:txXfrm rot="10800000">
        <a:off x="1373368" y="360032"/>
        <a:ext cx="6521769" cy="4536519"/>
      </dsp:txXfrm>
    </dsp:sp>
    <dsp:sp modelId="{1DB40F5E-8848-49B1-9DAF-BA5A50752F80}">
      <dsp:nvSpPr>
        <dsp:cNvPr id="0" name=""/>
        <dsp:cNvSpPr/>
      </dsp:nvSpPr>
      <dsp:spPr>
        <a:xfrm>
          <a:off x="457789" y="1229176"/>
          <a:ext cx="2798230" cy="2798230"/>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标题 1"/>
          <p:cNvSpPr>
            <a:spLocks noGrp="1"/>
          </p:cNvSpPr>
          <p:nvPr>
            <p:ph type="title"/>
          </p:nvPr>
        </p:nvSpPr>
        <p:spPr>
          <a:xfrm>
            <a:off x="395536" y="4005064"/>
            <a:ext cx="8229600" cy="1143000"/>
          </a:xfrm>
          <a:prstGeom prst="rect">
            <a:avLst/>
          </a:prstGeom>
        </p:spPr>
        <p:txBody>
          <a:bodyPr anchor="ctr"/>
          <a:lstStyle>
            <a:lvl1pPr>
              <a:defRPr>
                <a:solidFill>
                  <a:schemeClr val="bg1"/>
                </a:solidFill>
                <a:latin typeface="微软雅黑" pitchFamily="34" charset="-122"/>
                <a:ea typeface="微软雅黑" pitchFamily="34" charset="-122"/>
              </a:defRPr>
            </a:lvl1p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pic>
        <p:nvPicPr>
          <p:cNvPr id="1026" name="Picture 2" descr="C:\Users\jiangjing\Pictures\W020160217396721699138.jpg"/>
          <p:cNvPicPr>
            <a:picLocks noChangeAspect="1" noChangeArrowheads="1"/>
          </p:cNvPicPr>
          <p:nvPr userDrawn="1"/>
        </p:nvPicPr>
        <p:blipFill>
          <a:blip r:embed="rId2" cstate="print"/>
          <a:srcRect l="24009" r="23828"/>
          <a:stretch>
            <a:fillRect/>
          </a:stretch>
        </p:blipFill>
        <p:spPr bwMode="auto">
          <a:xfrm>
            <a:off x="8136904" y="6188397"/>
            <a:ext cx="611560" cy="658887"/>
          </a:xfrm>
          <a:prstGeom prst="rect">
            <a:avLst/>
          </a:prstGeom>
          <a:noFill/>
        </p:spPr>
      </p:pic>
      <p:grpSp>
        <p:nvGrpSpPr>
          <p:cNvPr id="8" name="组合 7"/>
          <p:cNvGrpSpPr/>
          <p:nvPr userDrawn="1"/>
        </p:nvGrpSpPr>
        <p:grpSpPr>
          <a:xfrm>
            <a:off x="755576" y="6337250"/>
            <a:ext cx="7128792" cy="475977"/>
            <a:chOff x="-106053" y="6156970"/>
            <a:chExt cx="10499431" cy="701030"/>
          </a:xfrm>
        </p:grpSpPr>
        <p:pic>
          <p:nvPicPr>
            <p:cNvPr id="4" name="Picture 8" descr="C:\Users\jiangjing\Desktop\文化.png"/>
            <p:cNvPicPr>
              <a:picLocks noChangeAspect="1" noChangeArrowheads="1"/>
            </p:cNvPicPr>
            <p:nvPr userDrawn="1"/>
          </p:nvPicPr>
          <p:blipFill>
            <a:blip r:embed="rId3" cstate="print"/>
            <a:srcRect l="18270" t="19636" b="42585"/>
            <a:stretch>
              <a:fillRect/>
            </a:stretch>
          </p:blipFill>
          <p:spPr bwMode="auto">
            <a:xfrm>
              <a:off x="-106053" y="6165305"/>
              <a:ext cx="4995243" cy="692695"/>
            </a:xfrm>
            <a:prstGeom prst="rect">
              <a:avLst/>
            </a:prstGeom>
            <a:noFill/>
            <a:ln w="9525">
              <a:noFill/>
              <a:miter lim="800000"/>
              <a:headEnd/>
              <a:tailEnd/>
            </a:ln>
          </p:spPr>
        </p:pic>
        <p:pic>
          <p:nvPicPr>
            <p:cNvPr id="6" name="Picture 8" descr="C:\Users\jiangjing\Desktop\文化.png"/>
            <p:cNvPicPr>
              <a:picLocks noChangeAspect="1" noChangeArrowheads="1"/>
            </p:cNvPicPr>
            <p:nvPr userDrawn="1"/>
          </p:nvPicPr>
          <p:blipFill>
            <a:blip r:embed="rId3" cstate="print"/>
            <a:srcRect l="18270" t="57415" b="9674"/>
            <a:stretch>
              <a:fillRect/>
            </a:stretch>
          </p:blipFill>
          <p:spPr bwMode="auto">
            <a:xfrm>
              <a:off x="5398135" y="6156970"/>
              <a:ext cx="4995243" cy="603448"/>
            </a:xfrm>
            <a:prstGeom prst="rect">
              <a:avLst/>
            </a:prstGeom>
            <a:noFill/>
            <a:ln w="9525">
              <a:noFill/>
              <a:miter lim="800000"/>
              <a:headEnd/>
              <a:tailEnd/>
            </a:ln>
          </p:spPr>
        </p:pic>
      </p:grpSp>
      <p:sp>
        <p:nvSpPr>
          <p:cNvPr id="9" name="矩形 8"/>
          <p:cNvSpPr/>
          <p:nvPr userDrawn="1"/>
        </p:nvSpPr>
        <p:spPr>
          <a:xfrm>
            <a:off x="611560" y="6165304"/>
            <a:ext cx="7416824" cy="692696"/>
          </a:xfrm>
          <a:prstGeom prst="rect">
            <a:avLst/>
          </a:prstGeom>
          <a:solidFill>
            <a:schemeClr val="bg1">
              <a:alpha val="4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8" descr="PPT1"/>
          <p:cNvPicPr>
            <a:picLocks noChangeAspect="1" noChangeArrowheads="1"/>
          </p:cNvPicPr>
          <p:nvPr userDrawn="1"/>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8" descr="PPT1"/>
          <p:cNvPicPr>
            <a:picLocks noChangeAspect="1" noChangeArrowheads="1"/>
          </p:cNvPicPr>
          <p:nvPr userDrawn="1"/>
        </p:nvPicPr>
        <p:blipFill>
          <a:blip r:embed="rId3" cstate="print"/>
          <a:srcRect t="31100" r="5582" b="62600"/>
          <a:stretch>
            <a:fillRect/>
          </a:stretch>
        </p:blipFill>
        <p:spPr bwMode="auto">
          <a:xfrm>
            <a:off x="0" y="0"/>
            <a:ext cx="9144000" cy="457589"/>
          </a:xfrm>
          <a:prstGeom prst="rect">
            <a:avLst/>
          </a:prstGeom>
          <a:noFill/>
          <a:ln w="9525">
            <a:noFill/>
            <a:miter lim="800000"/>
            <a:headEnd/>
            <a:tailEnd/>
          </a:ln>
        </p:spPr>
      </p:pic>
      <p:pic>
        <p:nvPicPr>
          <p:cNvPr id="13" name="图片 12" descr="标志与标准1.png"/>
          <p:cNvPicPr>
            <a:picLocks noChangeAspect="1"/>
          </p:cNvPicPr>
          <p:nvPr userDrawn="1"/>
        </p:nvPicPr>
        <p:blipFill>
          <a:blip r:embed="rId4" cstate="print">
            <a:lum bright="100000"/>
          </a:blip>
          <a:stretch>
            <a:fillRect/>
          </a:stretch>
        </p:blipFill>
        <p:spPr>
          <a:xfrm>
            <a:off x="0" y="548680"/>
            <a:ext cx="899592" cy="334879"/>
          </a:xfrm>
          <a:prstGeom prst="rect">
            <a:avLst/>
          </a:prstGeom>
          <a:ln>
            <a:noFill/>
          </a:ln>
          <a:effectLst/>
        </p:spPr>
      </p:pic>
      <p:sp>
        <p:nvSpPr>
          <p:cNvPr id="2056" name="标题占位符 11"/>
          <p:cNvSpPr>
            <a:spLocks noGrp="1"/>
          </p:cNvSpPr>
          <p:nvPr>
            <p:ph type="title"/>
          </p:nvPr>
        </p:nvSpPr>
        <p:spPr bwMode="auto">
          <a:xfrm>
            <a:off x="1996777" y="41127"/>
            <a:ext cx="5743575" cy="3635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zh-CN" altLang="en-US" dirty="0" smtClean="0"/>
          </a:p>
        </p:txBody>
      </p:sp>
      <p:sp>
        <p:nvSpPr>
          <p:cNvPr id="14" name="标题占位符 11"/>
          <p:cNvSpPr txBox="1">
            <a:spLocks/>
          </p:cNvSpPr>
          <p:nvPr userDrawn="1"/>
        </p:nvSpPr>
        <p:spPr bwMode="auto">
          <a:xfrm>
            <a:off x="1304925" y="2204864"/>
            <a:ext cx="5743575" cy="3635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smtClean="0">
              <a:ln>
                <a:noFill/>
              </a:ln>
              <a:solidFill>
                <a:schemeClr val="bg1"/>
              </a:solidFill>
              <a:effectLst/>
              <a:uLnTx/>
              <a:uFillTx/>
              <a:latin typeface="微软雅黑" pitchFamily="34" charset="-122"/>
              <a:ea typeface="微软雅黑" pitchFamily="34" charset="-122"/>
              <a:cs typeface="+mj-cs"/>
            </a:endParaRPr>
          </a:p>
        </p:txBody>
      </p:sp>
      <p:pic>
        <p:nvPicPr>
          <p:cNvPr id="15" name="Picture 9" descr="C:\Users\jiangjing\Desktop\1.png"/>
          <p:cNvPicPr>
            <a:picLocks noChangeAspect="1" noChangeArrowheads="1"/>
          </p:cNvPicPr>
          <p:nvPr userDrawn="1"/>
        </p:nvPicPr>
        <p:blipFill>
          <a:blip r:embed="rId5" cstate="print"/>
          <a:srcRect/>
          <a:stretch>
            <a:fillRect/>
          </a:stretch>
        </p:blipFill>
        <p:spPr bwMode="auto">
          <a:xfrm>
            <a:off x="0" y="-114250"/>
            <a:ext cx="1717451" cy="70103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6" r:id="rId1"/>
  </p:sldLayoutIdLst>
  <p:hf hdr="0"/>
  <p:txStyles>
    <p:titleStyle>
      <a:lvl1pPr algn="l" rtl="0" eaLnBrk="1" fontAlgn="base" hangingPunct="1">
        <a:spcBef>
          <a:spcPct val="0"/>
        </a:spcBef>
        <a:spcAft>
          <a:spcPct val="0"/>
        </a:spcAft>
        <a:defRPr sz="1600" kern="1200">
          <a:solidFill>
            <a:schemeClr val="bg1"/>
          </a:solidFill>
          <a:latin typeface="微软雅黑" pitchFamily="34" charset="-122"/>
          <a:ea typeface="微软雅黑" pitchFamily="34" charset="-122"/>
          <a:cs typeface="+mj-cs"/>
        </a:defRPr>
      </a:lvl1pPr>
      <a:lvl2pPr algn="l" rtl="0" eaLnBrk="1" fontAlgn="base" hangingPunct="1">
        <a:spcBef>
          <a:spcPct val="0"/>
        </a:spcBef>
        <a:spcAft>
          <a:spcPct val="0"/>
        </a:spcAft>
        <a:defRPr sz="1600">
          <a:solidFill>
            <a:schemeClr val="bg1"/>
          </a:solidFill>
          <a:latin typeface="微软雅黑" pitchFamily="34" charset="-122"/>
          <a:ea typeface="微软雅黑" pitchFamily="34" charset="-122"/>
        </a:defRPr>
      </a:lvl2pPr>
      <a:lvl3pPr algn="l" rtl="0" eaLnBrk="1" fontAlgn="base" hangingPunct="1">
        <a:spcBef>
          <a:spcPct val="0"/>
        </a:spcBef>
        <a:spcAft>
          <a:spcPct val="0"/>
        </a:spcAft>
        <a:defRPr sz="1600">
          <a:solidFill>
            <a:schemeClr val="bg1"/>
          </a:solidFill>
          <a:latin typeface="微软雅黑" pitchFamily="34" charset="-122"/>
          <a:ea typeface="微软雅黑" pitchFamily="34" charset="-122"/>
        </a:defRPr>
      </a:lvl3pPr>
      <a:lvl4pPr algn="l" rtl="0" eaLnBrk="1" fontAlgn="base" hangingPunct="1">
        <a:spcBef>
          <a:spcPct val="0"/>
        </a:spcBef>
        <a:spcAft>
          <a:spcPct val="0"/>
        </a:spcAft>
        <a:defRPr sz="1600">
          <a:solidFill>
            <a:schemeClr val="bg1"/>
          </a:solidFill>
          <a:latin typeface="微软雅黑" pitchFamily="34" charset="-122"/>
          <a:ea typeface="微软雅黑" pitchFamily="34" charset="-122"/>
        </a:defRPr>
      </a:lvl4pPr>
      <a:lvl5pPr algn="l" rtl="0" eaLnBrk="1" fontAlgn="base" hangingPunct="1">
        <a:spcBef>
          <a:spcPct val="0"/>
        </a:spcBef>
        <a:spcAft>
          <a:spcPct val="0"/>
        </a:spcAft>
        <a:defRPr sz="1600">
          <a:solidFill>
            <a:schemeClr val="bg1"/>
          </a:solidFill>
          <a:latin typeface="微软雅黑" pitchFamily="34" charset="-122"/>
          <a:ea typeface="微软雅黑" pitchFamily="34" charset="-122"/>
        </a:defRPr>
      </a:lvl5pPr>
      <a:lvl6pPr marL="457200" algn="l" rtl="0" eaLnBrk="1" fontAlgn="base" hangingPunct="1">
        <a:spcBef>
          <a:spcPct val="0"/>
        </a:spcBef>
        <a:spcAft>
          <a:spcPct val="0"/>
        </a:spcAft>
        <a:defRPr sz="1600">
          <a:solidFill>
            <a:schemeClr val="bg1"/>
          </a:solidFill>
          <a:latin typeface="微软雅黑" pitchFamily="34" charset="-122"/>
          <a:ea typeface="微软雅黑" pitchFamily="34" charset="-122"/>
        </a:defRPr>
      </a:lvl6pPr>
      <a:lvl7pPr marL="914400" algn="l" rtl="0" eaLnBrk="1" fontAlgn="base" hangingPunct="1">
        <a:spcBef>
          <a:spcPct val="0"/>
        </a:spcBef>
        <a:spcAft>
          <a:spcPct val="0"/>
        </a:spcAft>
        <a:defRPr sz="1600">
          <a:solidFill>
            <a:schemeClr val="bg1"/>
          </a:solidFill>
          <a:latin typeface="微软雅黑" pitchFamily="34" charset="-122"/>
          <a:ea typeface="微软雅黑" pitchFamily="34" charset="-122"/>
        </a:defRPr>
      </a:lvl7pPr>
      <a:lvl8pPr marL="1371600" algn="l" rtl="0" eaLnBrk="1" fontAlgn="base" hangingPunct="1">
        <a:spcBef>
          <a:spcPct val="0"/>
        </a:spcBef>
        <a:spcAft>
          <a:spcPct val="0"/>
        </a:spcAft>
        <a:defRPr sz="1600">
          <a:solidFill>
            <a:schemeClr val="bg1"/>
          </a:solidFill>
          <a:latin typeface="微软雅黑" pitchFamily="34" charset="-122"/>
          <a:ea typeface="微软雅黑" pitchFamily="34" charset="-122"/>
        </a:defRPr>
      </a:lvl8pPr>
      <a:lvl9pPr marL="1828800" algn="l" rtl="0" eaLnBrk="1" fontAlgn="base" hangingPunct="1">
        <a:spcBef>
          <a:spcPct val="0"/>
        </a:spcBef>
        <a:spcAft>
          <a:spcPct val="0"/>
        </a:spcAft>
        <a:defRPr sz="1600">
          <a:solidFill>
            <a:schemeClr val="bg1"/>
          </a:solidFill>
          <a:latin typeface="微软雅黑" pitchFamily="34" charset="-122"/>
          <a:ea typeface="微软雅黑" pitchFamily="34" charset="-122"/>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en-US" altLang="zh-CN" dirty="0" smtClean="0"/>
              <a:t>Framework</a:t>
            </a:r>
            <a:r>
              <a:rPr lang="zh-CN" altLang="en-US" dirty="0" smtClean="0"/>
              <a:t>组年终总结</a:t>
            </a:r>
            <a:r>
              <a:rPr lang="en-US" altLang="zh-CN" dirty="0" smtClean="0"/>
              <a:t/>
            </a:r>
            <a:br>
              <a:rPr lang="en-US" altLang="zh-CN" dirty="0" smtClean="0"/>
            </a:br>
            <a:r>
              <a:rPr lang="zh-CN" altLang="en-US" sz="1800" dirty="0" smtClean="0"/>
              <a:t>左大宁</a:t>
            </a:r>
            <a:endParaRPr lang="zh-CN" alt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043996"/>
            <a:ext cx="9144000" cy="4761268"/>
            <a:chOff x="0" y="1592676"/>
            <a:chExt cx="9144000" cy="4761268"/>
          </a:xfrm>
        </p:grpSpPr>
        <p:pic>
          <p:nvPicPr>
            <p:cNvPr id="1026" name="Picture 2" descr="C:\Users\jiangjing\Desktop\07358PICNvQ_1024.jpg"/>
            <p:cNvPicPr>
              <a:picLocks noChangeAspect="1" noChangeArrowheads="1"/>
            </p:cNvPicPr>
            <p:nvPr/>
          </p:nvPicPr>
          <p:blipFill>
            <a:blip r:embed="rId2" cstate="print">
              <a:lum bright="2000" contrast="5000"/>
            </a:blip>
            <a:srcRect t="11626" b="11024"/>
            <a:stretch>
              <a:fillRect/>
            </a:stretch>
          </p:blipFill>
          <p:spPr bwMode="auto">
            <a:xfrm>
              <a:off x="0" y="1592676"/>
              <a:ext cx="9144000" cy="4608512"/>
            </a:xfrm>
            <a:prstGeom prst="rect">
              <a:avLst/>
            </a:prstGeom>
            <a:noFill/>
          </p:spPr>
        </p:pic>
        <p:sp>
          <p:nvSpPr>
            <p:cNvPr id="4" name="矩形 3"/>
            <p:cNvSpPr/>
            <p:nvPr/>
          </p:nvSpPr>
          <p:spPr>
            <a:xfrm>
              <a:off x="0" y="1736692"/>
              <a:ext cx="9144000" cy="4617252"/>
            </a:xfrm>
            <a:prstGeom prst="rect">
              <a:avLst/>
            </a:prstGeom>
            <a:solidFill>
              <a:schemeClr val="bg1">
                <a:alpha val="76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4"/>
          <p:cNvSpPr txBox="1">
            <a:spLocks noChangeArrowheads="1"/>
          </p:cNvSpPr>
          <p:nvPr/>
        </p:nvSpPr>
        <p:spPr bwMode="auto">
          <a:xfrm>
            <a:off x="2627784" y="1772816"/>
            <a:ext cx="5486400" cy="1862137"/>
          </a:xfrm>
          <a:prstGeom prst="rect">
            <a:avLst/>
          </a:prstGeom>
          <a:noFill/>
          <a:ln w="9525">
            <a:noFill/>
            <a:miter lim="800000"/>
            <a:headEnd/>
            <a:tailEnd/>
          </a:ln>
        </p:spPr>
        <p:txBody>
          <a:bodyPr>
            <a:spAutoFit/>
          </a:bodyPr>
          <a:lstStyle/>
          <a:p>
            <a:pPr>
              <a:defRPr/>
            </a:pPr>
            <a:r>
              <a:rPr lang="zh-CN" altLang="en-US" sz="11500" dirty="0">
                <a:ln w="12700">
                  <a:solidFill>
                    <a:schemeClr val="bg1"/>
                  </a:solidFill>
                </a:ln>
                <a:solidFill>
                  <a:srgbClr val="C00000"/>
                </a:solidFill>
                <a:latin typeface="微软雅黑" pitchFamily="34" charset="-122"/>
                <a:ea typeface="微软雅黑" pitchFamily="34" charset="-122"/>
              </a:rPr>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Framework</a:t>
            </a:r>
            <a:r>
              <a:rPr lang="zh-CN" altLang="en-US" dirty="0" smtClean="0"/>
              <a:t>组年终总结</a:t>
            </a:r>
            <a:endParaRPr lang="zh-CN" altLang="en-US" dirty="0"/>
          </a:p>
        </p:txBody>
      </p:sp>
      <p:graphicFrame>
        <p:nvGraphicFramePr>
          <p:cNvPr id="19" name="图示 18"/>
          <p:cNvGraphicFramePr/>
          <p:nvPr/>
        </p:nvGraphicFramePr>
        <p:xfrm>
          <a:off x="683568" y="908720"/>
          <a:ext cx="4608512" cy="36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团队建设</a:t>
            </a:r>
            <a:endParaRPr lang="zh-CN" altLang="en-US" dirty="0"/>
          </a:p>
        </p:txBody>
      </p:sp>
      <p:graphicFrame>
        <p:nvGraphicFramePr>
          <p:cNvPr id="3" name="表格 2"/>
          <p:cNvGraphicFramePr>
            <a:graphicFrameLocks noGrp="1"/>
          </p:cNvGraphicFramePr>
          <p:nvPr/>
        </p:nvGraphicFramePr>
        <p:xfrm>
          <a:off x="1403648" y="764704"/>
          <a:ext cx="6096000" cy="5395848"/>
        </p:xfrm>
        <a:graphic>
          <a:graphicData uri="http://schemas.openxmlformats.org/drawingml/2006/table">
            <a:tbl>
              <a:tblPr firstRow="1" bandRow="1">
                <a:tableStyleId>{5C22544A-7EE6-4342-B048-85BDC9FD1C3A}</a:tableStyleId>
              </a:tblPr>
              <a:tblGrid>
                <a:gridCol w="3048000"/>
                <a:gridCol w="3048000"/>
              </a:tblGrid>
              <a:tr h="442848">
                <a:tc>
                  <a:txBody>
                    <a:bodyPr/>
                    <a:lstStyle/>
                    <a:p>
                      <a:r>
                        <a:rPr lang="zh-CN" altLang="en-US" dirty="0" smtClean="0"/>
                        <a:t>主要工作</a:t>
                      </a:r>
                      <a:endParaRPr lang="zh-CN" altLang="en-US" dirty="0"/>
                    </a:p>
                  </a:txBody>
                  <a:tcPr/>
                </a:tc>
                <a:tc>
                  <a:txBody>
                    <a:bodyPr/>
                    <a:lstStyle/>
                    <a:p>
                      <a:r>
                        <a:rPr lang="zh-CN" altLang="en-US" dirty="0" smtClean="0"/>
                        <a:t>维护人员</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USB</a:t>
                      </a:r>
                      <a:r>
                        <a:rPr lang="zh-CN" altLang="en-US" dirty="0" smtClean="0"/>
                        <a:t>，存储以及</a:t>
                      </a:r>
                      <a:r>
                        <a:rPr lang="en-US" altLang="zh-CN" dirty="0" smtClean="0"/>
                        <a:t>SD</a:t>
                      </a:r>
                      <a:r>
                        <a:rPr lang="zh-CN" altLang="en-US" dirty="0" smtClean="0"/>
                        <a:t>卡</a:t>
                      </a:r>
                      <a:endParaRPr lang="en-US" altLang="zh-CN" dirty="0" smtClean="0"/>
                    </a:p>
                  </a:txBody>
                  <a:tcPr/>
                </a:tc>
                <a:tc>
                  <a:txBody>
                    <a:bodyPr/>
                    <a:lstStyle/>
                    <a:p>
                      <a:r>
                        <a:rPr lang="zh-CN" altLang="en-US" dirty="0" smtClean="0"/>
                        <a:t>彭元杰，吴坤灵，姚楚雪</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Android</a:t>
                      </a:r>
                      <a:r>
                        <a:rPr lang="zh-CN" altLang="en-US" dirty="0" smtClean="0"/>
                        <a:t>开关机，</a:t>
                      </a:r>
                      <a:r>
                        <a:rPr lang="en-US" altLang="zh-CN" dirty="0" smtClean="0"/>
                        <a:t>Recovery</a:t>
                      </a:r>
                      <a:r>
                        <a:rPr lang="zh-CN" altLang="en-US" dirty="0" smtClean="0"/>
                        <a:t>，系统升级</a:t>
                      </a:r>
                      <a:r>
                        <a:rPr lang="en-US" altLang="zh-CN" dirty="0" smtClean="0"/>
                        <a:t>OTA</a:t>
                      </a:r>
                      <a:endParaRPr lang="zh-CN" altLang="en-US" dirty="0"/>
                    </a:p>
                  </a:txBody>
                  <a:tcPr/>
                </a:tc>
                <a:tc>
                  <a:txBody>
                    <a:bodyPr/>
                    <a:lstStyle/>
                    <a:p>
                      <a:r>
                        <a:rPr lang="zh-CN" altLang="en-US" dirty="0" smtClean="0"/>
                        <a:t>左大宁，陈棚</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应用以及系统</a:t>
                      </a:r>
                      <a:r>
                        <a:rPr lang="en-US" altLang="zh-CN" dirty="0" smtClean="0"/>
                        <a:t>ANR, crash</a:t>
                      </a:r>
                      <a:r>
                        <a:rPr lang="zh-CN" altLang="en-US" dirty="0" smtClean="0"/>
                        <a:t>问题处理</a:t>
                      </a:r>
                      <a:endParaRPr lang="en-US" altLang="zh-CN" dirty="0" smtClean="0"/>
                    </a:p>
                  </a:txBody>
                  <a:tcPr/>
                </a:tc>
                <a:tc>
                  <a:txBody>
                    <a:bodyPr/>
                    <a:lstStyle/>
                    <a:p>
                      <a:r>
                        <a:rPr lang="zh-CN" altLang="en-US" dirty="0" smtClean="0"/>
                        <a:t>左大宁，吴常华，康晨，汪池</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Android</a:t>
                      </a:r>
                      <a:r>
                        <a:rPr lang="zh-CN" altLang="en-US" dirty="0" smtClean="0"/>
                        <a:t>系统功耗，性能，稳定性问题</a:t>
                      </a:r>
                      <a:endParaRPr lang="en-US" altLang="zh-CN" dirty="0" smtClean="0"/>
                    </a:p>
                  </a:txBody>
                  <a:tcPr/>
                </a:tc>
                <a:tc>
                  <a:txBody>
                    <a:bodyPr/>
                    <a:lstStyle/>
                    <a:p>
                      <a:r>
                        <a:rPr lang="zh-CN" altLang="en-US" dirty="0" smtClean="0"/>
                        <a:t>左大宁，吴常华，康晨</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Android</a:t>
                      </a:r>
                      <a:r>
                        <a:rPr lang="zh-CN" altLang="en-US" dirty="0" smtClean="0"/>
                        <a:t>电源管理，包管理</a:t>
                      </a:r>
                      <a:endParaRPr lang="en-US" altLang="zh-CN" dirty="0" smtClean="0"/>
                    </a:p>
                  </a:txBody>
                  <a:tcPr/>
                </a:tc>
                <a:tc>
                  <a:txBody>
                    <a:bodyPr/>
                    <a:lstStyle/>
                    <a:p>
                      <a:r>
                        <a:rPr lang="zh-CN" altLang="en-US" dirty="0" smtClean="0"/>
                        <a:t>汪池，左大宁</a:t>
                      </a:r>
                      <a:endParaRPr lang="zh-CN" altLang="en-US" dirty="0"/>
                    </a:p>
                  </a:txBody>
                  <a:tcPr/>
                </a:tc>
              </a:tr>
              <a:tr h="370840">
                <a:tc>
                  <a:txBody>
                    <a:bodyPr/>
                    <a:lstStyle/>
                    <a:p>
                      <a:r>
                        <a:rPr lang="en-US" altLang="zh-CN" dirty="0" smtClean="0"/>
                        <a:t>Android</a:t>
                      </a:r>
                      <a:r>
                        <a:rPr lang="zh-CN" altLang="en-US" dirty="0" smtClean="0"/>
                        <a:t>系统显示包括</a:t>
                      </a:r>
                      <a:r>
                        <a:rPr lang="en-US" altLang="zh-CN" dirty="0" smtClean="0"/>
                        <a:t>WMS, </a:t>
                      </a:r>
                      <a:r>
                        <a:rPr lang="en-US" altLang="zh-CN" dirty="0" err="1" smtClean="0"/>
                        <a:t>surfaceFlinger</a:t>
                      </a:r>
                      <a:r>
                        <a:rPr lang="en-US" altLang="zh-CN" dirty="0" smtClean="0"/>
                        <a:t>, OpenGL</a:t>
                      </a:r>
                      <a:endParaRPr lang="zh-CN" altLang="en-US" dirty="0"/>
                    </a:p>
                  </a:txBody>
                  <a:tcPr/>
                </a:tc>
                <a:tc>
                  <a:txBody>
                    <a:bodyPr/>
                    <a:lstStyle/>
                    <a:p>
                      <a:r>
                        <a:rPr lang="zh-CN" altLang="en-US" dirty="0" smtClean="0"/>
                        <a:t>杨东虎，康晨</a:t>
                      </a:r>
                      <a:endParaRPr lang="zh-CN" altLang="en-US" dirty="0"/>
                    </a:p>
                  </a:txBody>
                  <a:tcPr/>
                </a:tc>
              </a:tr>
              <a:tr h="370840">
                <a:tc>
                  <a:txBody>
                    <a:bodyPr/>
                    <a:lstStyle/>
                    <a:p>
                      <a:r>
                        <a:rPr lang="zh-CN" altLang="en-US" dirty="0" smtClean="0"/>
                        <a:t>工信部安全的实现以及</a:t>
                      </a:r>
                      <a:r>
                        <a:rPr lang="en-US" altLang="zh-CN" dirty="0" smtClean="0"/>
                        <a:t>Android</a:t>
                      </a:r>
                      <a:r>
                        <a:rPr lang="zh-CN" altLang="en-US" dirty="0" smtClean="0"/>
                        <a:t>安全权限机制</a:t>
                      </a:r>
                      <a:endParaRPr lang="zh-CN" altLang="en-US" dirty="0"/>
                    </a:p>
                  </a:txBody>
                  <a:tcPr/>
                </a:tc>
                <a:tc>
                  <a:txBody>
                    <a:bodyPr/>
                    <a:lstStyle/>
                    <a:p>
                      <a:r>
                        <a:rPr lang="zh-CN" altLang="en-US" dirty="0" smtClean="0"/>
                        <a:t>左大宁，陈棚，姚楚雪</a:t>
                      </a:r>
                      <a:endParaRPr lang="zh-CN"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CTS</a:t>
                      </a:r>
                      <a:r>
                        <a:rPr lang="zh-CN" altLang="en-US" dirty="0" smtClean="0"/>
                        <a:t>相关问题处理</a:t>
                      </a:r>
                      <a:endParaRPr lang="en-US" altLang="zh-CN" dirty="0" smtClean="0"/>
                    </a:p>
                  </a:txBody>
                  <a:tcPr/>
                </a:tc>
                <a:tc>
                  <a:txBody>
                    <a:bodyPr/>
                    <a:lstStyle/>
                    <a:p>
                      <a:r>
                        <a:rPr lang="zh-CN" altLang="en-US" dirty="0" smtClean="0"/>
                        <a:t>所有人</a:t>
                      </a:r>
                      <a:endParaRPr lang="zh-CN" altLang="en-US" dirty="0"/>
                    </a:p>
                  </a:txBody>
                  <a:tcPr/>
                </a:tc>
              </a:tr>
              <a:tr h="370840">
                <a:tc>
                  <a:txBody>
                    <a:bodyPr/>
                    <a:lstStyle/>
                    <a:p>
                      <a:r>
                        <a:rPr lang="zh-CN" altLang="en-US" dirty="0" smtClean="0"/>
                        <a:t>输入法，下载，备份应用的维护</a:t>
                      </a:r>
                      <a:endParaRPr lang="zh-CN" altLang="en-US" dirty="0"/>
                    </a:p>
                  </a:txBody>
                  <a:tcPr/>
                </a:tc>
                <a:tc>
                  <a:txBody>
                    <a:bodyPr/>
                    <a:lstStyle/>
                    <a:p>
                      <a:r>
                        <a:rPr lang="zh-CN" altLang="en-US" dirty="0" smtClean="0"/>
                        <a:t>汪池，陈棚，吴坤灵，姚楚雪</a:t>
                      </a:r>
                      <a:endParaRPr lang="zh-CN" altLang="en-US" dirty="0"/>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团队建设</a:t>
            </a:r>
            <a:endParaRPr lang="zh-CN" altLang="en-US" dirty="0"/>
          </a:p>
        </p:txBody>
      </p:sp>
      <p:graphicFrame>
        <p:nvGraphicFramePr>
          <p:cNvPr id="11" name="图示 10"/>
          <p:cNvGraphicFramePr/>
          <p:nvPr/>
        </p:nvGraphicFramePr>
        <p:xfrm>
          <a:off x="1043608" y="1628800"/>
          <a:ext cx="7128792"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1259632" y="1124744"/>
            <a:ext cx="1569660" cy="369332"/>
          </a:xfrm>
          <a:prstGeom prst="rect">
            <a:avLst/>
          </a:prstGeom>
          <a:noFill/>
        </p:spPr>
        <p:txBody>
          <a:bodyPr wrap="none" rtlCol="0">
            <a:spAutoFit/>
          </a:bodyPr>
          <a:lstStyle/>
          <a:p>
            <a:r>
              <a:rPr lang="zh-CN" altLang="en-US" dirty="0" smtClean="0"/>
              <a:t>团队能力建设</a:t>
            </a:r>
            <a:endParaRPr lang="en-US" altLang="zh-CN"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lvl="0"/>
            <a:r>
              <a:rPr lang="zh-CN" altLang="en-US" dirty="0" smtClean="0"/>
              <a:t>工作</a:t>
            </a:r>
            <a:r>
              <a:rPr lang="zh-CN" altLang="en-US" dirty="0" smtClean="0"/>
              <a:t>罗列</a:t>
            </a:r>
            <a:endParaRPr lang="en-US" altLang="zh-CN" dirty="0"/>
          </a:p>
        </p:txBody>
      </p:sp>
      <p:graphicFrame>
        <p:nvGraphicFramePr>
          <p:cNvPr id="7" name="图示 6"/>
          <p:cNvGraphicFramePr/>
          <p:nvPr/>
        </p:nvGraphicFramePr>
        <p:xfrm>
          <a:off x="107504" y="692696"/>
          <a:ext cx="8856984"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亮点工作</a:t>
            </a:r>
            <a:endParaRPr lang="zh-CN" altLang="en-US" dirty="0"/>
          </a:p>
        </p:txBody>
      </p:sp>
      <p:grpSp>
        <p:nvGrpSpPr>
          <p:cNvPr id="3" name="组合 2"/>
          <p:cNvGrpSpPr/>
          <p:nvPr/>
        </p:nvGrpSpPr>
        <p:grpSpPr>
          <a:xfrm>
            <a:off x="323528" y="692696"/>
            <a:ext cx="2681313" cy="806400"/>
            <a:chOff x="3133109" y="187295"/>
            <a:chExt cx="2681313" cy="806400"/>
          </a:xfrm>
        </p:grpSpPr>
        <p:sp>
          <p:nvSpPr>
            <p:cNvPr id="7" name="矩形 6"/>
            <p:cNvSpPr/>
            <p:nvPr/>
          </p:nvSpPr>
          <p:spPr>
            <a:xfrm>
              <a:off x="3133109" y="187295"/>
              <a:ext cx="2681313" cy="806400"/>
            </a:xfrm>
            <a:prstGeom prst="rect">
              <a:avLst/>
            </a:prstGeom>
          </p:spPr>
          <p:style>
            <a:lnRef idx="2">
              <a:schemeClr val="accent3">
                <a:hueOff val="5625132"/>
                <a:satOff val="-8440"/>
                <a:lumOff val="-1373"/>
                <a:alphaOff val="0"/>
              </a:schemeClr>
            </a:lnRef>
            <a:fillRef idx="1">
              <a:schemeClr val="accent3">
                <a:hueOff val="5625132"/>
                <a:satOff val="-8440"/>
                <a:lumOff val="-1373"/>
                <a:alphaOff val="0"/>
              </a:schemeClr>
            </a:fillRef>
            <a:effectRef idx="0">
              <a:schemeClr val="accent3">
                <a:hueOff val="5625132"/>
                <a:satOff val="-8440"/>
                <a:lumOff val="-1373"/>
                <a:alphaOff val="0"/>
              </a:schemeClr>
            </a:effectRef>
            <a:fontRef idx="minor">
              <a:schemeClr val="lt1"/>
            </a:fontRef>
          </p:style>
        </p:sp>
        <p:sp>
          <p:nvSpPr>
            <p:cNvPr id="8" name="矩形 7"/>
            <p:cNvSpPr/>
            <p:nvPr/>
          </p:nvSpPr>
          <p:spPr>
            <a:xfrm>
              <a:off x="3133109" y="187295"/>
              <a:ext cx="2681313"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zh-CN" altLang="en-US" sz="2800" kern="1200" dirty="0" smtClean="0"/>
                <a:t>亮点工作</a:t>
              </a:r>
              <a:endParaRPr lang="zh-CN" altLang="en-US" sz="2800" kern="1200" dirty="0"/>
            </a:p>
          </p:txBody>
        </p:sp>
      </p:grpSp>
      <p:grpSp>
        <p:nvGrpSpPr>
          <p:cNvPr id="4" name="组合 3"/>
          <p:cNvGrpSpPr/>
          <p:nvPr/>
        </p:nvGrpSpPr>
        <p:grpSpPr>
          <a:xfrm>
            <a:off x="323528" y="1662558"/>
            <a:ext cx="8352928" cy="2882069"/>
            <a:chOff x="3133109" y="1157157"/>
            <a:chExt cx="7776864" cy="2882069"/>
          </a:xfrm>
        </p:grpSpPr>
        <p:sp>
          <p:nvSpPr>
            <p:cNvPr id="5" name="矩形 4"/>
            <p:cNvSpPr/>
            <p:nvPr/>
          </p:nvSpPr>
          <p:spPr>
            <a:xfrm>
              <a:off x="3133109" y="1157157"/>
              <a:ext cx="7776864" cy="2843819"/>
            </a:xfrm>
            <a:prstGeom prst="rect">
              <a:avLst/>
            </a:prstGeom>
          </p:spPr>
          <p:style>
            <a:lnRef idx="2">
              <a:schemeClr val="accent3">
                <a:tint val="40000"/>
                <a:alpha val="90000"/>
                <a:hueOff val="5358425"/>
                <a:satOff val="-6896"/>
                <a:lumOff val="-537"/>
                <a:alphaOff val="0"/>
              </a:schemeClr>
            </a:lnRef>
            <a:fillRef idx="1">
              <a:schemeClr val="accent3">
                <a:tint val="40000"/>
                <a:alpha val="90000"/>
                <a:hueOff val="5358425"/>
                <a:satOff val="-6896"/>
                <a:lumOff val="-537"/>
                <a:alphaOff val="0"/>
              </a:schemeClr>
            </a:fillRef>
            <a:effectRef idx="0">
              <a:schemeClr val="accent3">
                <a:tint val="40000"/>
                <a:alpha val="90000"/>
                <a:hueOff val="5358425"/>
                <a:satOff val="-6896"/>
                <a:lumOff val="-537"/>
                <a:alphaOff val="0"/>
              </a:schemeClr>
            </a:effectRef>
            <a:fontRef idx="minor">
              <a:schemeClr val="dk1">
                <a:hueOff val="0"/>
                <a:satOff val="0"/>
                <a:lumOff val="0"/>
                <a:alphaOff val="0"/>
              </a:schemeClr>
            </a:fontRef>
          </p:style>
        </p:sp>
        <p:sp>
          <p:nvSpPr>
            <p:cNvPr id="6" name="矩形 5"/>
            <p:cNvSpPr/>
            <p:nvPr/>
          </p:nvSpPr>
          <p:spPr>
            <a:xfrm>
              <a:off x="3205117" y="1195407"/>
              <a:ext cx="7704856" cy="28438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zh-CN" sz="2400" kern="1200" dirty="0" err="1" smtClean="0"/>
                <a:t>ramdisk</a:t>
              </a:r>
              <a:r>
                <a:rPr lang="zh-CN" altLang="en-US" sz="2400" kern="1200" dirty="0" smtClean="0"/>
                <a:t>合并</a:t>
              </a:r>
              <a:endParaRPr lang="en-US" altLang="zh-CN" sz="2400" kern="1200" dirty="0" smtClean="0"/>
            </a:p>
            <a:p>
              <a:pPr marL="114300" lvl="1" indent="-114300" algn="l" defTabSz="622300">
                <a:lnSpc>
                  <a:spcPct val="90000"/>
                </a:lnSpc>
                <a:spcBef>
                  <a:spcPct val="0"/>
                </a:spcBef>
                <a:spcAft>
                  <a:spcPct val="15000"/>
                </a:spcAft>
              </a:pPr>
              <a:r>
                <a:rPr lang="zh-CN" altLang="en-US" sz="1400" dirty="0" smtClean="0"/>
                <a:t>   合并</a:t>
              </a:r>
              <a:r>
                <a:rPr lang="en-US" altLang="zh-CN" sz="1400" dirty="0" err="1" smtClean="0"/>
                <a:t>ramdisk</a:t>
              </a:r>
              <a:r>
                <a:rPr lang="zh-CN" altLang="en-US" sz="1400" dirty="0" smtClean="0"/>
                <a:t>，</a:t>
              </a:r>
              <a:r>
                <a:rPr lang="en-US" altLang="zh-CN" sz="1400" dirty="0" smtClean="0"/>
                <a:t>ramdisk1,  ramdisk3</a:t>
              </a:r>
              <a:r>
                <a:rPr lang="zh-CN" altLang="en-US" sz="1400" dirty="0" smtClean="0"/>
                <a:t>，优化了存储空间，涉及</a:t>
              </a:r>
              <a:r>
                <a:rPr lang="en-US" altLang="zh-CN" sz="1400" dirty="0" err="1" smtClean="0"/>
                <a:t>init.rc</a:t>
              </a:r>
              <a:r>
                <a:rPr lang="zh-CN" altLang="en-US" sz="1400" dirty="0" smtClean="0"/>
                <a:t>和</a:t>
              </a:r>
              <a:r>
                <a:rPr lang="en-US" altLang="zh-CN" sz="1400" dirty="0" err="1" smtClean="0"/>
                <a:t>SeLinux</a:t>
              </a:r>
              <a:r>
                <a:rPr lang="zh-CN" altLang="en-US" sz="1400" dirty="0" smtClean="0"/>
                <a:t>方面的修改</a:t>
              </a:r>
              <a:endParaRPr lang="en-US" altLang="zh-CN" sz="1400" dirty="0" smtClean="0"/>
            </a:p>
            <a:p>
              <a:pPr marL="114300" lvl="1" indent="-114300" algn="l" defTabSz="622300">
                <a:lnSpc>
                  <a:spcPct val="90000"/>
                </a:lnSpc>
                <a:spcBef>
                  <a:spcPct val="0"/>
                </a:spcBef>
                <a:spcAft>
                  <a:spcPct val="15000"/>
                </a:spcAft>
              </a:pPr>
              <a:endParaRPr lang="zh-CN" altLang="en-US" sz="1400" kern="1200" dirty="0"/>
            </a:p>
            <a:p>
              <a:pPr marL="114300" lvl="1" indent="-114300" algn="l" defTabSz="622300">
                <a:lnSpc>
                  <a:spcPct val="90000"/>
                </a:lnSpc>
                <a:spcBef>
                  <a:spcPct val="0"/>
                </a:spcBef>
                <a:spcAft>
                  <a:spcPct val="15000"/>
                </a:spcAft>
                <a:buChar char="••"/>
              </a:pPr>
              <a:r>
                <a:rPr lang="zh-CN" altLang="en-US" sz="2400" kern="1200" dirty="0" smtClean="0"/>
                <a:t>为</a:t>
              </a:r>
              <a:r>
                <a:rPr lang="en-US" altLang="zh-CN" sz="2400" kern="1200" dirty="0" smtClean="0"/>
                <a:t>native</a:t>
              </a:r>
              <a:r>
                <a:rPr lang="zh-CN" altLang="en-US" sz="2400" kern="1200" dirty="0" smtClean="0"/>
                <a:t>层提供访问</a:t>
              </a:r>
              <a:r>
                <a:rPr lang="en-US" altLang="zh-CN" sz="2400" kern="1200" dirty="0" smtClean="0"/>
                <a:t>framework Service</a:t>
              </a:r>
              <a:r>
                <a:rPr lang="zh-CN" altLang="en-US" sz="2400" kern="1200" dirty="0" smtClean="0"/>
                <a:t>的</a:t>
              </a:r>
              <a:r>
                <a:rPr lang="zh-CN" altLang="en-US" sz="2400" kern="1200" dirty="0" smtClean="0"/>
                <a:t>框架</a:t>
              </a:r>
              <a:endParaRPr lang="en-US" altLang="zh-CN" sz="2400" kern="1200" dirty="0" smtClean="0"/>
            </a:p>
            <a:p>
              <a:pPr marL="114300" lvl="1" indent="-114300" algn="l" defTabSz="622300">
                <a:lnSpc>
                  <a:spcPct val="90000"/>
                </a:lnSpc>
                <a:spcBef>
                  <a:spcPct val="0"/>
                </a:spcBef>
                <a:spcAft>
                  <a:spcPct val="15000"/>
                </a:spcAft>
              </a:pPr>
              <a:r>
                <a:rPr lang="zh-CN" altLang="en-US" sz="1400" dirty="0" smtClean="0"/>
                <a:t>实现</a:t>
              </a:r>
              <a:r>
                <a:rPr lang="en-US" altLang="zh-CN" sz="1400" dirty="0" smtClean="0"/>
                <a:t>c</a:t>
              </a:r>
              <a:r>
                <a:rPr lang="zh-CN" altLang="en-US" sz="1400" dirty="0" smtClean="0"/>
                <a:t>层的直接访问</a:t>
              </a:r>
              <a:r>
                <a:rPr lang="en-US" altLang="zh-CN" sz="1400" dirty="0" smtClean="0"/>
                <a:t>JAVA </a:t>
              </a:r>
              <a:r>
                <a:rPr lang="zh-CN" altLang="en-US" sz="1400" dirty="0" smtClean="0"/>
                <a:t>的</a:t>
              </a:r>
              <a:r>
                <a:rPr lang="en-US" altLang="zh-CN" sz="1400" dirty="0" smtClean="0"/>
                <a:t>Service</a:t>
              </a:r>
              <a:r>
                <a:rPr lang="zh-CN" altLang="en-US" sz="1400" dirty="0" smtClean="0"/>
                <a:t>，不要再使用</a:t>
              </a:r>
              <a:r>
                <a:rPr lang="en-US" altLang="zh-CN" sz="1400" dirty="0" smtClean="0"/>
                <a:t>am</a:t>
              </a:r>
              <a:r>
                <a:rPr lang="zh-CN" altLang="en-US" sz="1400" dirty="0" smtClean="0"/>
                <a:t>这样的命令去创建进程，目前还没有推广开来</a:t>
              </a:r>
              <a:endParaRPr lang="en-US" altLang="zh-CN" sz="1400" dirty="0" smtClean="0"/>
            </a:p>
            <a:p>
              <a:pPr marL="114300" lvl="1" indent="-114300" algn="l" defTabSz="622300">
                <a:lnSpc>
                  <a:spcPct val="90000"/>
                </a:lnSpc>
                <a:spcBef>
                  <a:spcPct val="0"/>
                </a:spcBef>
                <a:spcAft>
                  <a:spcPct val="15000"/>
                </a:spcAft>
              </a:pPr>
              <a:endParaRPr lang="zh-CN" altLang="en-US" sz="1400" kern="1200" dirty="0"/>
            </a:p>
            <a:p>
              <a:pPr marL="114300" lvl="1" indent="-114300" algn="l" defTabSz="622300">
                <a:lnSpc>
                  <a:spcPct val="90000"/>
                </a:lnSpc>
                <a:spcBef>
                  <a:spcPct val="0"/>
                </a:spcBef>
                <a:spcAft>
                  <a:spcPct val="15000"/>
                </a:spcAft>
                <a:buChar char="••"/>
              </a:pPr>
              <a:r>
                <a:rPr lang="zh-CN" altLang="en-US" sz="2400" dirty="0" smtClean="0"/>
                <a:t>代码</a:t>
              </a:r>
              <a:r>
                <a:rPr lang="en-US" altLang="zh-CN" sz="2400" dirty="0" smtClean="0"/>
                <a:t>overlay</a:t>
              </a:r>
              <a:r>
                <a:rPr lang="zh-CN" altLang="en-US" sz="2400" dirty="0" smtClean="0"/>
                <a:t>机制</a:t>
              </a:r>
              <a:endParaRPr lang="en-US" altLang="zh-CN" sz="2400" dirty="0" smtClean="0"/>
            </a:p>
            <a:p>
              <a:pPr marL="114300" lvl="1" indent="-114300" algn="l" defTabSz="622300">
                <a:lnSpc>
                  <a:spcPct val="90000"/>
                </a:lnSpc>
                <a:spcBef>
                  <a:spcPct val="0"/>
                </a:spcBef>
                <a:spcAft>
                  <a:spcPct val="15000"/>
                </a:spcAft>
              </a:pPr>
              <a:r>
                <a:rPr lang="zh-CN" altLang="en-US" sz="1400" dirty="0" smtClean="0"/>
                <a:t>类似</a:t>
              </a:r>
              <a:r>
                <a:rPr lang="zh-CN" altLang="en-US" sz="1400" dirty="0" smtClean="0"/>
                <a:t>资源文件一样可以在不需要修改原生代码的基础上直接另写一份代码进行开发，文件名和路径要相同</a:t>
              </a:r>
              <a:endParaRPr lang="zh-CN" altLang="en-US" sz="1400" kern="12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工作罗列和亮点工作</a:t>
            </a:r>
            <a:endParaRPr lang="zh-CN" altLang="en-US" dirty="0"/>
          </a:p>
        </p:txBody>
      </p:sp>
      <p:graphicFrame>
        <p:nvGraphicFramePr>
          <p:cNvPr id="7" name="图示 6"/>
          <p:cNvGraphicFramePr/>
          <p:nvPr/>
        </p:nvGraphicFramePr>
        <p:xfrm>
          <a:off x="467544" y="1412776"/>
          <a:ext cx="7992888" cy="3744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文档情况</a:t>
            </a:r>
            <a:endParaRPr lang="zh-CN" altLang="en-US" dirty="0"/>
          </a:p>
        </p:txBody>
      </p:sp>
      <p:sp>
        <p:nvSpPr>
          <p:cNvPr id="5" name="TextBox 4"/>
          <p:cNvSpPr txBox="1"/>
          <p:nvPr/>
        </p:nvSpPr>
        <p:spPr>
          <a:xfrm>
            <a:off x="251520" y="1124744"/>
            <a:ext cx="7416824" cy="369332"/>
          </a:xfrm>
          <a:prstGeom prst="rect">
            <a:avLst/>
          </a:prstGeom>
          <a:noFill/>
        </p:spPr>
        <p:txBody>
          <a:bodyPr wrap="square" rtlCol="0">
            <a:spAutoFit/>
          </a:bodyPr>
          <a:lstStyle/>
          <a:p>
            <a:pPr lvl="1">
              <a:buFont typeface="Wingdings" pitchFamily="2" charset="2"/>
              <a:buChar char="Ø"/>
            </a:pPr>
            <a:r>
              <a:rPr lang="zh-CN" altLang="en-US" dirty="0" smtClean="0"/>
              <a:t>输出文档</a:t>
            </a:r>
            <a:r>
              <a:rPr lang="en-US" altLang="zh-CN" dirty="0" smtClean="0"/>
              <a:t>23</a:t>
            </a:r>
            <a:r>
              <a:rPr lang="zh-CN" altLang="en-US" dirty="0" smtClean="0"/>
              <a:t>篇</a:t>
            </a:r>
            <a:endParaRPr lang="en-US" altLang="zh-CN" dirty="0" smtClean="0"/>
          </a:p>
        </p:txBody>
      </p:sp>
      <p:graphicFrame>
        <p:nvGraphicFramePr>
          <p:cNvPr id="8" name="图表 7"/>
          <p:cNvGraphicFramePr/>
          <p:nvPr/>
        </p:nvGraphicFramePr>
        <p:xfrm>
          <a:off x="3203848" y="476672"/>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395536" y="3429000"/>
            <a:ext cx="7416824" cy="369332"/>
          </a:xfrm>
          <a:prstGeom prst="rect">
            <a:avLst/>
          </a:prstGeom>
          <a:noFill/>
        </p:spPr>
        <p:txBody>
          <a:bodyPr wrap="square" rtlCol="0">
            <a:spAutoFit/>
          </a:bodyPr>
          <a:lstStyle/>
          <a:p>
            <a:pPr lvl="1">
              <a:buFont typeface="Wingdings" pitchFamily="2" charset="2"/>
              <a:buChar char="Ø"/>
            </a:pPr>
            <a:r>
              <a:rPr lang="zh-CN" altLang="en-US" dirty="0" smtClean="0"/>
              <a:t>优秀文档</a:t>
            </a:r>
            <a:endParaRPr lang="en-US" altLang="zh-CN" dirty="0" smtClean="0"/>
          </a:p>
        </p:txBody>
      </p:sp>
      <p:graphicFrame>
        <p:nvGraphicFramePr>
          <p:cNvPr id="10" name="表格 9"/>
          <p:cNvGraphicFramePr>
            <a:graphicFrameLocks noGrp="1"/>
          </p:cNvGraphicFramePr>
          <p:nvPr/>
        </p:nvGraphicFramePr>
        <p:xfrm>
          <a:off x="2195736" y="3429000"/>
          <a:ext cx="6624736" cy="2080260"/>
        </p:xfrm>
        <a:graphic>
          <a:graphicData uri="http://schemas.openxmlformats.org/drawingml/2006/table">
            <a:tbl>
              <a:tblPr/>
              <a:tblGrid>
                <a:gridCol w="1655795"/>
                <a:gridCol w="936493"/>
                <a:gridCol w="1152128"/>
                <a:gridCol w="2880320"/>
              </a:tblGrid>
              <a:tr h="0">
                <a:tc>
                  <a:txBody>
                    <a:bodyPr/>
                    <a:lstStyle/>
                    <a:p>
                      <a:pPr algn="just">
                        <a:spcAft>
                          <a:spcPts val="0"/>
                        </a:spcAft>
                      </a:pPr>
                      <a:r>
                        <a:rPr lang="zh-CN" sz="1050" kern="100" dirty="0">
                          <a:latin typeface="Times New Roman"/>
                          <a:ea typeface="宋体"/>
                          <a:cs typeface="Times New Roman"/>
                        </a:rPr>
                        <a:t>文档名称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3B3B3"/>
                    </a:solidFill>
                  </a:tcPr>
                </a:tc>
                <a:tc>
                  <a:txBody>
                    <a:bodyPr/>
                    <a:lstStyle/>
                    <a:p>
                      <a:pPr algn="just">
                        <a:spcAft>
                          <a:spcPts val="0"/>
                        </a:spcAft>
                      </a:pPr>
                      <a:r>
                        <a:rPr lang="zh-CN" sz="1050" kern="100">
                          <a:latin typeface="Times New Roman"/>
                          <a:ea typeface="宋体"/>
                          <a:cs typeface="Times New Roman"/>
                        </a:rPr>
                        <a:t>完成时间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3B3B3"/>
                    </a:solidFill>
                  </a:tcPr>
                </a:tc>
                <a:tc>
                  <a:txBody>
                    <a:bodyPr/>
                    <a:lstStyle/>
                    <a:p>
                      <a:pPr algn="just">
                        <a:spcAft>
                          <a:spcPts val="0"/>
                        </a:spcAft>
                      </a:pPr>
                      <a:r>
                        <a:rPr lang="zh-CN" sz="1050" kern="100">
                          <a:latin typeface="Times New Roman"/>
                          <a:ea typeface="宋体"/>
                          <a:cs typeface="Times New Roman"/>
                        </a:rPr>
                        <a:t>文档类型（产品文档</a:t>
                      </a:r>
                      <a:r>
                        <a:rPr lang="en-US" sz="1050" kern="100">
                          <a:latin typeface="Times New Roman"/>
                          <a:ea typeface="宋体"/>
                          <a:cs typeface="Times New Roman"/>
                        </a:rPr>
                        <a:t>/</a:t>
                      </a:r>
                      <a:r>
                        <a:rPr lang="zh-CN" sz="1050" kern="100">
                          <a:latin typeface="Times New Roman"/>
                          <a:ea typeface="宋体"/>
                          <a:cs typeface="Times New Roman"/>
                        </a:rPr>
                        <a:t>学习报告</a:t>
                      </a:r>
                      <a:r>
                        <a:rPr lang="en-US" sz="1050" kern="100">
                          <a:latin typeface="Times New Roman"/>
                          <a:ea typeface="宋体"/>
                          <a:cs typeface="Times New Roman"/>
                        </a:rPr>
                        <a:t>/</a:t>
                      </a:r>
                      <a:r>
                        <a:rPr lang="zh-CN" sz="1050" kern="100">
                          <a:latin typeface="Times New Roman"/>
                          <a:ea typeface="宋体"/>
                          <a:cs typeface="Times New Roman"/>
                        </a:rPr>
                        <a:t>案例分析）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3B3B3"/>
                    </a:solidFill>
                  </a:tcPr>
                </a:tc>
                <a:tc>
                  <a:txBody>
                    <a:bodyPr/>
                    <a:lstStyle/>
                    <a:p>
                      <a:pPr algn="just">
                        <a:spcAft>
                          <a:spcPts val="0"/>
                        </a:spcAft>
                      </a:pPr>
                      <a:r>
                        <a:rPr lang="zh-CN" sz="1050" kern="100">
                          <a:latin typeface="Times New Roman"/>
                          <a:ea typeface="宋体"/>
                          <a:cs typeface="Times New Roman"/>
                        </a:rPr>
                        <a:t>文档内容概述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3B3B3"/>
                    </a:solidFill>
                  </a:tcPr>
                </a:tc>
              </a:tr>
              <a:tr h="0">
                <a:tc>
                  <a:txBody>
                    <a:bodyPr/>
                    <a:lstStyle/>
                    <a:p>
                      <a:pPr algn="just">
                        <a:spcAft>
                          <a:spcPts val="0"/>
                        </a:spcAft>
                      </a:pPr>
                      <a:r>
                        <a:rPr lang="en-US" sz="1050" kern="100" dirty="0">
                          <a:latin typeface="Times New Roman"/>
                          <a:ea typeface="宋体"/>
                          <a:cs typeface="Times New Roman"/>
                        </a:rPr>
                        <a:t>android6.0</a:t>
                      </a:r>
                      <a:r>
                        <a:rPr lang="zh-CN" sz="1050" kern="100" dirty="0">
                          <a:latin typeface="Times New Roman"/>
                          <a:ea typeface="宋体"/>
                          <a:cs typeface="Times New Roman"/>
                        </a:rPr>
                        <a:t>关机时间慢的问题案例分析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latin typeface="Times New Roman"/>
                          <a:ea typeface="宋体"/>
                          <a:cs typeface="Times New Roman"/>
                        </a:rPr>
                        <a:t>2016.6</a:t>
                      </a:r>
                      <a:endParaRPr lang="zh-CN" sz="105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Times New Roman"/>
                          <a:ea typeface="宋体"/>
                          <a:cs typeface="Times New Roman"/>
                        </a:rPr>
                        <a:t>案例分析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dirty="0">
                          <a:latin typeface="Times New Roman"/>
                          <a:ea typeface="宋体"/>
                          <a:cs typeface="Times New Roman"/>
                        </a:rPr>
                        <a:t>进程占用</a:t>
                      </a:r>
                      <a:r>
                        <a:rPr lang="en-US" sz="1050" kern="100" dirty="0" err="1">
                          <a:latin typeface="Times New Roman"/>
                          <a:ea typeface="宋体"/>
                          <a:cs typeface="Times New Roman"/>
                        </a:rPr>
                        <a:t>sd</a:t>
                      </a:r>
                      <a:r>
                        <a:rPr lang="zh-CN" sz="1050" kern="100" dirty="0">
                          <a:latin typeface="Times New Roman"/>
                          <a:ea typeface="宋体"/>
                          <a:cs typeface="Times New Roman"/>
                        </a:rPr>
                        <a:t>卡导致关机慢，并且找到解决方法。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just">
                        <a:spcAft>
                          <a:spcPts val="0"/>
                        </a:spcAft>
                      </a:pPr>
                      <a:r>
                        <a:rPr lang="zh-CN" sz="1050" kern="100" dirty="0">
                          <a:latin typeface="Times New Roman"/>
                          <a:ea typeface="宋体"/>
                          <a:cs typeface="Times New Roman"/>
                        </a:rPr>
                        <a:t>《</a:t>
                      </a:r>
                      <a:r>
                        <a:rPr lang="en-US" sz="1050" kern="100" dirty="0">
                          <a:latin typeface="Times New Roman"/>
                          <a:ea typeface="宋体"/>
                          <a:cs typeface="Times New Roman"/>
                        </a:rPr>
                        <a:t> </a:t>
                      </a:r>
                      <a:r>
                        <a:rPr lang="en-US" sz="1050" kern="100" dirty="0" err="1">
                          <a:latin typeface="Times New Roman"/>
                          <a:ea typeface="宋体"/>
                          <a:cs typeface="Times New Roman"/>
                        </a:rPr>
                        <a:t>adb</a:t>
                      </a:r>
                      <a:r>
                        <a:rPr lang="en-US" sz="1050" kern="100" dirty="0">
                          <a:latin typeface="Times New Roman"/>
                          <a:ea typeface="宋体"/>
                          <a:cs typeface="Times New Roman"/>
                        </a:rPr>
                        <a:t> install </a:t>
                      </a:r>
                      <a:r>
                        <a:rPr lang="zh-CN" sz="1050" kern="100" dirty="0">
                          <a:latin typeface="Times New Roman"/>
                          <a:ea typeface="宋体"/>
                          <a:cs typeface="Times New Roman"/>
                        </a:rPr>
                        <a:t>拦截案例分析》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smtClean="0">
                          <a:latin typeface="Times New Roman"/>
                          <a:ea typeface="宋体"/>
                          <a:cs typeface="Times New Roman"/>
                        </a:rPr>
                        <a:t>2016.11</a:t>
                      </a:r>
                      <a:endParaRPr lang="zh-CN" sz="105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Times New Roman"/>
                          <a:ea typeface="宋体"/>
                          <a:cs typeface="Times New Roman"/>
                        </a:rPr>
                        <a:t>案例分析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dirty="0">
                          <a:latin typeface="Times New Roman"/>
                          <a:ea typeface="宋体"/>
                          <a:cs typeface="Times New Roman"/>
                        </a:rPr>
                        <a:t>介绍了进行</a:t>
                      </a:r>
                      <a:r>
                        <a:rPr lang="en-US" sz="1050" kern="100" dirty="0">
                          <a:latin typeface="Times New Roman"/>
                          <a:ea typeface="宋体"/>
                          <a:cs typeface="Times New Roman"/>
                        </a:rPr>
                        <a:t> </a:t>
                      </a:r>
                      <a:r>
                        <a:rPr lang="en-US" sz="1050" kern="100" dirty="0" err="1">
                          <a:latin typeface="Times New Roman"/>
                          <a:ea typeface="宋体"/>
                          <a:cs typeface="Times New Roman"/>
                        </a:rPr>
                        <a:t>adb</a:t>
                      </a:r>
                      <a:r>
                        <a:rPr lang="en-US" sz="1050" kern="100" dirty="0">
                          <a:latin typeface="Times New Roman"/>
                          <a:ea typeface="宋体"/>
                          <a:cs typeface="Times New Roman"/>
                        </a:rPr>
                        <a:t> install </a:t>
                      </a:r>
                      <a:r>
                        <a:rPr lang="zh-CN" sz="1050" kern="100" dirty="0">
                          <a:latin typeface="Times New Roman"/>
                          <a:ea typeface="宋体"/>
                          <a:cs typeface="Times New Roman"/>
                        </a:rPr>
                        <a:t>拦截这项功能开发过程中碰到的一些问题以及相应的解决方案。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just">
                        <a:spcAft>
                          <a:spcPts val="0"/>
                        </a:spcAft>
                      </a:pPr>
                      <a:r>
                        <a:rPr lang="en-US" sz="1050" kern="100" dirty="0" err="1">
                          <a:latin typeface="Times New Roman"/>
                          <a:ea typeface="宋体"/>
                          <a:cs typeface="Times New Roman"/>
                        </a:rPr>
                        <a:t>LcFrameworkService</a:t>
                      </a:r>
                      <a:r>
                        <a:rPr lang="zh-CN" sz="1050" kern="100" dirty="0">
                          <a:latin typeface="Times New Roman"/>
                          <a:ea typeface="宋体"/>
                          <a:cs typeface="Times New Roman"/>
                        </a:rPr>
                        <a:t>框架介绍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smtClean="0">
                          <a:latin typeface="Times New Roman"/>
                          <a:ea typeface="宋体"/>
                          <a:cs typeface="Times New Roman"/>
                        </a:rPr>
                        <a:t>2016.5</a:t>
                      </a:r>
                      <a:endParaRPr lang="zh-CN" sz="105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Times New Roman"/>
                          <a:ea typeface="宋体"/>
                          <a:cs typeface="Times New Roman"/>
                        </a:rPr>
                        <a:t>产品文档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Times New Roman"/>
                          <a:ea typeface="宋体"/>
                          <a:cs typeface="Times New Roman"/>
                        </a:rPr>
                        <a:t>特性需求分析报告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just">
                        <a:spcAft>
                          <a:spcPts val="0"/>
                        </a:spcAft>
                      </a:pPr>
                      <a:r>
                        <a:rPr lang="en-US" sz="1050" kern="100" dirty="0">
                          <a:latin typeface="Times New Roman"/>
                          <a:ea typeface="宋体"/>
                          <a:cs typeface="Times New Roman"/>
                        </a:rPr>
                        <a:t>System</a:t>
                      </a:r>
                      <a:r>
                        <a:rPr lang="zh-CN" sz="1050" kern="100" dirty="0">
                          <a:latin typeface="Times New Roman"/>
                          <a:ea typeface="宋体"/>
                          <a:cs typeface="Times New Roman"/>
                        </a:rPr>
                        <a:t>无响应案例分析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smtClean="0">
                          <a:latin typeface="Times New Roman"/>
                          <a:ea typeface="宋体"/>
                          <a:cs typeface="Times New Roman"/>
                        </a:rPr>
                        <a:t>2016.6</a:t>
                      </a:r>
                      <a:endParaRPr lang="zh-CN" sz="105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Times New Roman"/>
                          <a:ea typeface="宋体"/>
                          <a:cs typeface="Times New Roman"/>
                        </a:rPr>
                        <a:t>案例分析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dirty="0">
                          <a:latin typeface="Times New Roman"/>
                          <a:ea typeface="宋体"/>
                          <a:cs typeface="Times New Roman"/>
                        </a:rPr>
                        <a:t>针对此案例详细分析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spcAft>
                          <a:spcPts val="0"/>
                        </a:spcAft>
                      </a:pPr>
                      <a:r>
                        <a:rPr lang="en-US" sz="1050" kern="100" dirty="0">
                          <a:latin typeface="Times New Roman"/>
                          <a:ea typeface="宋体"/>
                          <a:cs typeface="Times New Roman"/>
                        </a:rPr>
                        <a:t>Android 6.0 </a:t>
                      </a:r>
                      <a:r>
                        <a:rPr lang="zh-CN" sz="1050" kern="100" dirty="0">
                          <a:latin typeface="Times New Roman"/>
                          <a:ea typeface="宋体"/>
                          <a:cs typeface="Times New Roman"/>
                        </a:rPr>
                        <a:t>加密模块解析</a:t>
                      </a:r>
                      <a:r>
                        <a:rPr lang="en-US" sz="1050" kern="100" dirty="0">
                          <a:latin typeface="Times New Roman"/>
                          <a:ea typeface="宋体"/>
                          <a:cs typeface="Times New Roman"/>
                        </a:rPr>
                        <a:t>.doc</a:t>
                      </a:r>
                      <a:endParaRPr lang="zh-CN" sz="105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smtClean="0">
                          <a:latin typeface="Times New Roman"/>
                          <a:ea typeface="宋体"/>
                          <a:cs typeface="Times New Roman"/>
                        </a:rPr>
                        <a:t>2016.12</a:t>
                      </a:r>
                      <a:endParaRPr lang="zh-CN" sz="105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Times New Roman"/>
                          <a:ea typeface="宋体"/>
                          <a:cs typeface="Times New Roman"/>
                        </a:rPr>
                        <a:t>学习报告</a:t>
                      </a:r>
                      <a:r>
                        <a:rPr lang="en-US" sz="1050" kern="100">
                          <a:latin typeface="Times New Roman"/>
                          <a:ea typeface="宋体"/>
                          <a:cs typeface="Times New Roman"/>
                        </a:rPr>
                        <a:t>/</a:t>
                      </a:r>
                      <a:r>
                        <a:rPr lang="zh-CN" sz="1050" kern="100">
                          <a:latin typeface="Times New Roman"/>
                          <a:ea typeface="宋体"/>
                          <a:cs typeface="Times New Roman"/>
                        </a:rPr>
                        <a:t>案例分析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dirty="0">
                          <a:latin typeface="Times New Roman"/>
                          <a:ea typeface="宋体"/>
                          <a:cs typeface="Times New Roman"/>
                        </a:rPr>
                        <a:t>结合</a:t>
                      </a:r>
                      <a:r>
                        <a:rPr lang="en-US" sz="1050" kern="100" dirty="0">
                          <a:latin typeface="Times New Roman"/>
                          <a:ea typeface="宋体"/>
                          <a:cs typeface="Times New Roman"/>
                        </a:rPr>
                        <a:t>Android 6.0 </a:t>
                      </a:r>
                      <a:r>
                        <a:rPr lang="zh-CN" sz="1050" kern="100" dirty="0">
                          <a:latin typeface="Times New Roman"/>
                          <a:ea typeface="宋体"/>
                          <a:cs typeface="Times New Roman"/>
                        </a:rPr>
                        <a:t>加密的</a:t>
                      </a:r>
                      <a:r>
                        <a:rPr lang="en-US" sz="1050" kern="100" dirty="0">
                          <a:latin typeface="Times New Roman"/>
                          <a:ea typeface="宋体"/>
                          <a:cs typeface="Times New Roman"/>
                        </a:rPr>
                        <a:t>4</a:t>
                      </a:r>
                      <a:r>
                        <a:rPr lang="zh-CN" sz="1050" kern="100" dirty="0">
                          <a:latin typeface="Times New Roman"/>
                          <a:ea typeface="宋体"/>
                          <a:cs typeface="Times New Roman"/>
                        </a:rPr>
                        <a:t>中不同状况分析加密源码和几种主要加密流程的解析</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just">
                        <a:spcAft>
                          <a:spcPts val="0"/>
                        </a:spcAft>
                      </a:pPr>
                      <a:r>
                        <a:rPr lang="en-US" sz="1050" kern="100" dirty="0">
                          <a:latin typeface="Times New Roman"/>
                          <a:ea typeface="宋体"/>
                          <a:cs typeface="Times New Roman"/>
                        </a:rPr>
                        <a:t>1813</a:t>
                      </a:r>
                      <a:r>
                        <a:rPr lang="zh-CN" sz="1050" kern="100" dirty="0">
                          <a:latin typeface="Times New Roman"/>
                          <a:ea typeface="宋体"/>
                          <a:cs typeface="Times New Roman"/>
                        </a:rPr>
                        <a:t>无人机版本裁剪方案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smtClean="0">
                          <a:latin typeface="Times New Roman"/>
                          <a:ea typeface="宋体"/>
                          <a:cs typeface="Times New Roman"/>
                        </a:rPr>
                        <a:t>2016.11</a:t>
                      </a:r>
                      <a:endParaRPr lang="zh-CN" sz="105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050" kern="100">
                          <a:latin typeface="Times New Roman"/>
                          <a:ea typeface="宋体"/>
                          <a:cs typeface="Times New Roman"/>
                        </a:rPr>
                        <a:t>产品文档</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latin typeface="Times New Roman"/>
                          <a:ea typeface="宋体"/>
                          <a:cs typeface="Times New Roman"/>
                        </a:rPr>
                        <a:t>1813</a:t>
                      </a:r>
                      <a:r>
                        <a:rPr lang="zh-CN" sz="1050" kern="100" dirty="0">
                          <a:latin typeface="Times New Roman"/>
                          <a:ea typeface="宋体"/>
                          <a:cs typeface="Times New Roman"/>
                        </a:rPr>
                        <a:t>无人机裁剪方案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Framework</a:t>
            </a:r>
            <a:r>
              <a:rPr lang="zh-CN" altLang="en-US" dirty="0" smtClean="0"/>
              <a:t>组年终总结</a:t>
            </a:r>
            <a:endParaRPr lang="zh-CN" altLang="en-US" dirty="0"/>
          </a:p>
        </p:txBody>
      </p:sp>
      <p:graphicFrame>
        <p:nvGraphicFramePr>
          <p:cNvPr id="10" name="图示 9"/>
          <p:cNvGraphicFramePr/>
          <p:nvPr/>
        </p:nvGraphicFramePr>
        <p:xfrm>
          <a:off x="251520" y="476672"/>
          <a:ext cx="8352928" cy="52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内容">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175">
          <a:solidFill>
            <a:schemeClr val="tx1">
              <a:lumMod val="50000"/>
              <a:lumOff val="50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主题1</Template>
  <TotalTime>2643</TotalTime>
  <Words>706</Words>
  <Application>Microsoft Office PowerPoint</Application>
  <PresentationFormat>全屏显示(4:3)</PresentationFormat>
  <Paragraphs>119</Paragraphs>
  <Slides>10</Slides>
  <Notes>0</Notes>
  <HiddenSlides>0</HiddenSlides>
  <MMClips>0</MMClips>
  <ScaleCrop>false</ScaleCrop>
  <HeadingPairs>
    <vt:vector size="4" baseType="variant">
      <vt:variant>
        <vt:lpstr>主题</vt:lpstr>
      </vt:variant>
      <vt:variant>
        <vt:i4>2</vt:i4>
      </vt:variant>
      <vt:variant>
        <vt:lpstr>幻灯片标题</vt:lpstr>
      </vt:variant>
      <vt:variant>
        <vt:i4>10</vt:i4>
      </vt:variant>
    </vt:vector>
  </HeadingPairs>
  <TitlesOfParts>
    <vt:vector size="12" baseType="lpstr">
      <vt:lpstr>自定义设计方案</vt:lpstr>
      <vt:lpstr>内容</vt:lpstr>
      <vt:lpstr>Framework组年终总结 左大宁</vt:lpstr>
      <vt:lpstr>Framework组年终总结</vt:lpstr>
      <vt:lpstr>团队建设</vt:lpstr>
      <vt:lpstr>团队建设</vt:lpstr>
      <vt:lpstr>工作罗列</vt:lpstr>
      <vt:lpstr>亮点工作</vt:lpstr>
      <vt:lpstr>工作罗列和亮点工作</vt:lpstr>
      <vt:lpstr>文档情况</vt:lpstr>
      <vt:lpstr>Framework组年终总结</vt:lpstr>
      <vt:lpstr>幻灯片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jiangjing</dc:creator>
  <cp:lastModifiedBy>zuodaning</cp:lastModifiedBy>
  <cp:revision>187</cp:revision>
  <dcterms:created xsi:type="dcterms:W3CDTF">2016-06-16T07:20:31Z</dcterms:created>
  <dcterms:modified xsi:type="dcterms:W3CDTF">2017-01-23T04:00:42Z</dcterms:modified>
</cp:coreProperties>
</file>